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667" r:id="rId2"/>
    <p:sldMasterId id="2147483679" r:id="rId3"/>
  </p:sldMasterIdLst>
  <p:notesMasterIdLst>
    <p:notesMasterId r:id="rId14"/>
  </p:notesMasterIdLst>
  <p:handoutMasterIdLst>
    <p:handoutMasterId r:id="rId15"/>
  </p:handoutMasterIdLst>
  <p:sldIdLst>
    <p:sldId id="338" r:id="rId4"/>
    <p:sldId id="339" r:id="rId5"/>
    <p:sldId id="270" r:id="rId6"/>
    <p:sldId id="272" r:id="rId7"/>
    <p:sldId id="273" r:id="rId8"/>
    <p:sldId id="274" r:id="rId9"/>
    <p:sldId id="275" r:id="rId10"/>
    <p:sldId id="276" r:id="rId11"/>
    <p:sldId id="277" r:id="rId12"/>
    <p:sldId id="278" r:id="rId13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000099"/>
    <a:srgbClr val="003399"/>
    <a:srgbClr val="808080"/>
    <a:srgbClr val="5F5F5F"/>
    <a:srgbClr val="000066"/>
    <a:srgbClr val="0033CC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370" autoAdjust="0"/>
    <p:restoredTop sz="94686" autoAdjust="0"/>
  </p:normalViewPr>
  <p:slideViewPr>
    <p:cSldViewPr>
      <p:cViewPr varScale="1">
        <p:scale>
          <a:sx n="70" d="100"/>
          <a:sy n="70" d="100"/>
        </p:scale>
        <p:origin x="-87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9F784EF9-0DDC-47C1-8CB2-1DAAFD2BBE78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57C84157-CAC9-4329-91AD-EB3C6746FA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598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wma>
</file>

<file path=ppt/media/media10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0C04FE3B-6E47-4D95-BA30-343991A6AED4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EE145C4F-ECA4-4DD7-819E-C9FECED278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53169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DB8244DE-24FA-410F-9EE8-6A8A6BDF62FE}" type="datetime3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13 November 2020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E145C4F-ECA4-4DD7-819E-C9FECED27844}" type="slidenum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7780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4CEBD037-75C1-407B-8C8F-1DDBBFA1CC58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10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098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DB8244DE-24FA-410F-9EE8-6A8A6BDF62FE}" type="datetime3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13 November 2020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E145C4F-ECA4-4DD7-819E-C9FECED27844}" type="slidenum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793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24649E3B-C63B-416C-BD1D-DA0A9A95009E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CEACC0-B677-4A29-B1E6-BCE98563D55B}" type="slidenum">
              <a:rPr lang="en-US"/>
              <a:pPr/>
              <a:t>3</a:t>
            </a:fld>
            <a:endParaRPr lang="en-US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4339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F3213B81-FDE3-466B-8CFD-4F9A0BF15F0B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4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3640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33D5F87F-E772-4DCA-8F4E-A138676BC122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5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2221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6BFCA99F-F66B-4F65-80DB-DF0CEF221D47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6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5772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1790146-0518-498E-9E88-1E33553776C9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7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9317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5B6A5C8B-AA58-41E6-9C80-9509AA60798D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8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92423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863AA60B-A147-4482-AEAE-C4F280C1D90A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9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2974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ennessy_cover-v2 (Final)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1872208" cy="2309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0647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endParaRPr lang="en-GB" sz="24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40649" name="Rectangle 9"/>
          <p:cNvSpPr>
            <a:spLocks noChangeArrowheads="1"/>
          </p:cNvSpPr>
          <p:nvPr userDrawn="1"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240657" name="Picture 17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50800"/>
            <a:ext cx="1228725" cy="714375"/>
          </a:xfrm>
          <a:prstGeom prst="rect">
            <a:avLst/>
          </a:prstGeom>
          <a:noFill/>
        </p:spPr>
      </p:pic>
      <p:sp>
        <p:nvSpPr>
          <p:cNvPr id="240659" name="Rectangle 19"/>
          <p:cNvSpPr>
            <a:spLocks noChangeArrowheads="1"/>
          </p:cNvSpPr>
          <p:nvPr userDrawn="1"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0" name="Rectangle 20"/>
          <p:cNvSpPr>
            <a:spLocks noChangeArrowheads="1"/>
          </p:cNvSpPr>
          <p:nvPr userDrawn="1"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1" name="Rectangle 21"/>
          <p:cNvSpPr>
            <a:spLocks noChangeArrowheads="1"/>
          </p:cNvSpPr>
          <p:nvPr userDrawn="1"/>
        </p:nvSpPr>
        <p:spPr bwMode="auto">
          <a:xfrm>
            <a:off x="2341563" y="1916113"/>
            <a:ext cx="6623050" cy="46037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8" name="Rectangle 38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9" name="Rectangle 39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80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240681" name="Picture 41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40682" name="Text Box 42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63BBFCE6-A6C8-4251-973B-1D0917AA6A4E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69113" y="115888"/>
            <a:ext cx="2085975" cy="6121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1188" y="115888"/>
            <a:ext cx="6105525" cy="6121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4213" y="1125538"/>
            <a:ext cx="8270875" cy="511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611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884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1274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17312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1966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36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842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6653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909199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34114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8085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40281FD0-B2DB-4ECA-ADAD-7146D3D1D0F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227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Advanced Computer </a:t>
            </a:r>
            <a:r>
              <a:rPr lang="en-US" dirty="0" smtClean="0">
                <a:solidFill>
                  <a:prstClr val="black"/>
                </a:solidFill>
                <a:cs typeface="B Titr" panose="00000700000000000000" pitchFamily="2" charset="-78"/>
              </a:rPr>
              <a:t>Architecture-Fall 2020, </a:t>
            </a:r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AUT, Tehran, Iran </a:t>
            </a:r>
            <a:endParaRPr lang="en-US" sz="1100" dirty="0">
              <a:solidFill>
                <a:prstClr val="black"/>
              </a:solidFill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>
              <a:buClr>
                <a:prstClr val="black"/>
              </a:buClr>
            </a:pPr>
            <a:fld id="{E9D5068C-74C1-4D4E-ACBE-89391498AE93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40761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45E2AE1-CBD5-460D-A0C9-6147C2D4C47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143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66061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2CFB3A9-0A90-4E79-85FA-03828B30833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233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BA5B4FA-0F9A-436F-AA41-B89FAC16379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48598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71C8B55-203E-4F94-AE03-50CFB6BD79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8046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897536A8-DE7E-4A16-B194-971EA3CF90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7923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5C96671-0698-4B48-8CC8-45A9BDA6F14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520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5CAF6BC-C327-4940-9830-49E66FCBC3F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7207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B595183-C90F-4867-BE66-12679E27E67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120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28" name="Rectangle 12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9" name="Rectangle 13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213" y="1125538"/>
            <a:ext cx="8270875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239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42988" y="6381750"/>
            <a:ext cx="727233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200" b="1">
                <a:latin typeface="+mn-lt"/>
              </a:defRPr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396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15888"/>
            <a:ext cx="82819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pic>
        <p:nvPicPr>
          <p:cNvPr id="239627" name="Picture 11" descr="MK_logo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39630" name="Text Box 14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28EC741E-FC11-4977-9AC4-393A11CE0A97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  <p:sp>
        <p:nvSpPr>
          <p:cNvPr id="239631" name="Rectangle 15"/>
          <p:cNvSpPr>
            <a:spLocks noChangeArrowheads="1"/>
          </p:cNvSpPr>
          <p:nvPr userDrawn="1"/>
        </p:nvSpPr>
        <p:spPr bwMode="auto">
          <a:xfrm>
            <a:off x="252413" y="44450"/>
            <a:ext cx="36512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32" name="Rectangle 16"/>
          <p:cNvSpPr>
            <a:spLocks noChangeArrowheads="1"/>
          </p:cNvSpPr>
          <p:nvPr userDrawn="1"/>
        </p:nvSpPr>
        <p:spPr bwMode="auto">
          <a:xfrm>
            <a:off x="34925" y="693738"/>
            <a:ext cx="8569325" cy="71437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0033CC"/>
        </a:buClr>
        <a:buSzPct val="60000"/>
        <a:buFont typeface="Wingdings" pitchFamily="2" charset="2"/>
        <a:buChar char="n"/>
        <a:defRPr sz="32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3399"/>
        </a:buClr>
        <a:buSzPct val="55000"/>
        <a:buFont typeface="Wingdings" pitchFamily="2" charset="2"/>
        <a:buChar char="n"/>
        <a:defRPr sz="2800">
          <a:solidFill>
            <a:srgbClr val="0033CC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0033CC"/>
        </a:buClr>
        <a:buSzPct val="50000"/>
        <a:buFont typeface="Wingdings" pitchFamily="2" charset="2"/>
        <a:buChar char="n"/>
        <a:defRPr sz="2400">
          <a:solidFill>
            <a:srgbClr val="000066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0066"/>
        </a:buClr>
        <a:buSzPct val="55000"/>
        <a:buFont typeface="Wingdings" pitchFamily="2" charset="2"/>
        <a:buChar char="n"/>
        <a:defRPr sz="2000">
          <a:solidFill>
            <a:srgbClr val="0066FF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srgbClr val="E3DED1">
                    <a:shade val="50000"/>
                  </a:srgbClr>
                </a:solidFill>
                <a:latin typeface="Verdana"/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404155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26FAABE3-8527-4979-BA7D-5506EF11427A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2078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7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7" Type="http://schemas.openxmlformats.org/officeDocument/2006/relationships/image" Target="../media/image6.png"/><Relationship Id="rId2" Type="http://schemas.microsoft.com/office/2007/relationships/media" Target="../media/media6.wma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5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6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Advanced Computer Architecture</a:t>
            </a: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Fall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12"/>
          <a:stretch/>
        </p:blipFill>
        <p:spPr bwMode="auto">
          <a:xfrm>
            <a:off x="3886200" y="482033"/>
            <a:ext cx="1371600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18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sz="1800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  <a:endParaRPr lang="fa-IR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Lecture 5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644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44"/>
    </mc:Choice>
    <mc:Fallback>
      <p:transition spd="slow" advTm="11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Examples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708549" y="1125538"/>
            <a:ext cx="4967907" cy="5111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>
                <a:solidFill>
                  <a:srgbClr val="FF0000"/>
                </a:solidFill>
              </a:rPr>
              <a:t>or</a:t>
            </a:r>
            <a:r>
              <a:rPr lang="en-US" sz="2800" dirty="0"/>
              <a:t> instruction dependent on </a:t>
            </a:r>
            <a:r>
              <a:rPr lang="en-US" sz="2800" dirty="0">
                <a:solidFill>
                  <a:srgbClr val="FF0000"/>
                </a:solidFill>
              </a:rPr>
              <a:t>add</a:t>
            </a:r>
            <a:r>
              <a:rPr lang="en-US" sz="2800" dirty="0"/>
              <a:t> and </a:t>
            </a:r>
            <a:r>
              <a:rPr lang="en-US" sz="2800" dirty="0">
                <a:solidFill>
                  <a:srgbClr val="FF0000"/>
                </a:solidFill>
              </a:rPr>
              <a:t>sub</a:t>
            </a:r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r>
              <a:rPr lang="en-US" sz="2800" dirty="0"/>
              <a:t>Assume x4 isn’t used after skip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Possible to move sub before the branch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265583" y="511587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395536" y="1124744"/>
            <a:ext cx="3096344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sng" strike="noStrike" kern="0" cap="none" spc="0" normalizeH="0" baseline="0" noProof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Example</a:t>
            </a:r>
            <a:r>
              <a:rPr kumimoji="0" lang="en-US" sz="2400" b="0" i="0" u="sng" strike="noStrike" kern="0" cap="none" spc="0" normalizeH="0" noProof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1:</a:t>
            </a:r>
            <a:endParaRPr kumimoji="0" lang="en-US" sz="2400" b="0" i="0" u="sng" strike="noStrike" kern="0" cap="none" spc="0" normalizeH="0" baseline="0" noProof="0" dirty="0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add x1,x2,x3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lang="en-US" sz="2000" kern="0" dirty="0">
                <a:solidFill>
                  <a:srgbClr val="003399"/>
                </a:solidFill>
                <a:latin typeface="+mn-lt"/>
              </a:rPr>
              <a:t>	</a:t>
            </a:r>
            <a:r>
              <a:rPr lang="en-US" sz="2000" kern="0" dirty="0" err="1">
                <a:solidFill>
                  <a:srgbClr val="003399"/>
                </a:solidFill>
                <a:latin typeface="+mn-lt"/>
              </a:rPr>
              <a:t>beq</a:t>
            </a:r>
            <a:r>
              <a:rPr lang="en-US" sz="2000" kern="0" dirty="0">
                <a:solidFill>
                  <a:srgbClr val="003399"/>
                </a:solidFill>
                <a:latin typeface="+mn-lt"/>
              </a:rPr>
              <a:t> x4,x0,L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sub x1,x1,x6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lang="en-US" sz="2000" kern="0" dirty="0">
                <a:solidFill>
                  <a:srgbClr val="003399"/>
                </a:solidFill>
                <a:latin typeface="+mn-lt"/>
              </a:rPr>
              <a:t>L:	…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or x7,x1,x8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endParaRPr lang="en-US" sz="2000" kern="0" dirty="0">
              <a:solidFill>
                <a:srgbClr val="003399"/>
              </a:solidFill>
              <a:latin typeface="+mn-lt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buFont typeface="Arial" pitchFamily="34" charset="0"/>
              <a:buChar char="•"/>
              <a:tabLst/>
              <a:defRPr/>
            </a:pPr>
            <a:r>
              <a:rPr lang="en-US" sz="2400" u="sng" kern="0" dirty="0">
                <a:solidFill>
                  <a:srgbClr val="003399"/>
                </a:solidFill>
                <a:latin typeface="+mn-lt"/>
              </a:rPr>
              <a:t>Example 2: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lang="en-US" sz="2000" kern="0" noProof="0" dirty="0">
                <a:solidFill>
                  <a:srgbClr val="003399"/>
                </a:solidFill>
                <a:latin typeface="+mn-lt"/>
              </a:rPr>
              <a:t>	add x1,x2,x3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kumimoji="0" lang="en-US" sz="2000" b="0" i="0" u="none" strike="noStrike" kern="0" cap="none" spc="0" normalizeH="0" baseline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</a:t>
            </a:r>
            <a:r>
              <a:rPr kumimoji="0" lang="en-US" sz="2000" b="0" i="0" u="none" strike="noStrike" kern="0" cap="none" spc="0" normalizeH="0" baseline="0" dirty="0" err="1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beq</a:t>
            </a:r>
            <a:r>
              <a:rPr kumimoji="0" lang="en-US" sz="2000" b="0" i="0" u="none" strike="noStrike" kern="0" cap="none" spc="0" normalizeH="0" baseline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x12,x0,skip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lang="en-US" sz="2000" kern="0" noProof="0" dirty="0">
                <a:solidFill>
                  <a:srgbClr val="003399"/>
                </a:solidFill>
                <a:latin typeface="+mn-lt"/>
              </a:rPr>
              <a:t>	sub x4,x5,x6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kumimoji="0" lang="en-US" sz="2000" b="0" i="0" u="none" strike="noStrike" kern="0" cap="none" spc="0" normalizeH="0" baseline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add x5,x4,x9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lang="en-US" sz="2000" kern="0" noProof="0" dirty="0">
                <a:solidFill>
                  <a:srgbClr val="003399"/>
                </a:solidFill>
                <a:latin typeface="+mn-lt"/>
              </a:rPr>
              <a:t>skip: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kumimoji="0" lang="en-US" sz="2000" b="0" i="0" u="none" strike="noStrike" kern="0" cap="none" spc="0" normalizeH="0" baseline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</a:t>
            </a:r>
            <a:r>
              <a:rPr lang="en-US" sz="2000" kern="0" dirty="0">
                <a:solidFill>
                  <a:srgbClr val="003399"/>
                </a:solidFill>
                <a:latin typeface="+mn-lt"/>
              </a:rPr>
              <a:t>or</a:t>
            </a:r>
            <a:r>
              <a:rPr kumimoji="0" lang="en-US" sz="2000" b="0" i="0" u="none" strike="noStrike" kern="0" cap="none" spc="0" normalizeH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x7,x8,x9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3399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	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2470"/>
    </mc:Choice>
    <mc:Fallback>
      <p:transition spd="slow" advTm="422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379" x="3051175" y="1836738"/>
          <p14:tracePt t="14421" x="3028950" y="1836738"/>
          <p14:tracePt t="14429" x="3000375" y="1814513"/>
          <p14:tracePt t="14434" x="2957513" y="1808163"/>
          <p14:tracePt t="14450" x="2908300" y="1785938"/>
          <p14:tracePt t="14467" x="2865438" y="1779588"/>
          <p14:tracePt t="14484" x="2828925" y="1757363"/>
          <p14:tracePt t="14500" x="2757488" y="1743075"/>
          <p14:tracePt t="14517" x="2708275" y="1714500"/>
          <p14:tracePt t="14533" x="2693988" y="1700213"/>
          <p14:tracePt t="14551" x="2679700" y="1685925"/>
          <p14:tracePt t="14589" x="2671763" y="1679575"/>
          <p14:tracePt t="14600" x="2665413" y="1679575"/>
          <p14:tracePt t="14605" x="2608263" y="1671638"/>
          <p14:tracePt t="14619" x="2543175" y="1657350"/>
          <p14:tracePt t="14634" x="2422525" y="1657350"/>
          <p14:tracePt t="14650" x="2300288" y="1657350"/>
          <p14:tracePt t="14667" x="2193925" y="1657350"/>
          <p14:tracePt t="14683" x="2085975" y="1657350"/>
          <p14:tracePt t="14700" x="1993900" y="1657350"/>
          <p14:tracePt t="14716" x="1836738" y="1657350"/>
          <p14:tracePt t="14734" x="1751013" y="1657350"/>
          <p14:tracePt t="14749" x="1651000" y="1657350"/>
          <p14:tracePt t="14766" x="1565275" y="1657350"/>
          <p14:tracePt t="14783" x="1528763" y="1657350"/>
          <p14:tracePt t="14853" x="1522413" y="1657350"/>
          <p14:tracePt t="14873" x="1514475" y="1657350"/>
          <p14:tracePt t="14879" x="1500188" y="1657350"/>
          <p14:tracePt t="14957" x="1493838" y="1657350"/>
          <p14:tracePt t="14965" x="1485900" y="1657350"/>
          <p14:tracePt t="14981" x="1479550" y="1657350"/>
          <p14:tracePt t="15045" x="1450975" y="1657350"/>
          <p14:tracePt t="15053" x="1443038" y="1657350"/>
          <p14:tracePt t="15061" x="1428750" y="1685925"/>
          <p14:tracePt t="15066" x="1422400" y="1685925"/>
          <p14:tracePt t="15083" x="1400175" y="1700213"/>
          <p14:tracePt t="15142" x="1393825" y="1722438"/>
          <p14:tracePt t="15149" x="1385888" y="1728788"/>
          <p14:tracePt t="15157" x="1379538" y="1743075"/>
          <p14:tracePt t="15165" x="1357313" y="1751013"/>
          <p14:tracePt t="15173" x="1350963" y="1757363"/>
          <p14:tracePt t="15182" x="1350963" y="1765300"/>
          <p14:tracePt t="15200" x="1350963" y="1771650"/>
          <p14:tracePt t="15237" x="1350963" y="1785938"/>
          <p14:tracePt t="15253" x="1350963" y="1793875"/>
          <p14:tracePt t="15317" x="1350963" y="1800225"/>
          <p14:tracePt t="15324" x="1365250" y="1808163"/>
          <p14:tracePt t="15365" x="1371600" y="1808163"/>
          <p14:tracePt t="15373" x="1385888" y="1822450"/>
          <p14:tracePt t="15389" x="1400175" y="1822450"/>
          <p14:tracePt t="15399" x="1408113" y="1822450"/>
          <p14:tracePt t="15400" x="1428750" y="1836738"/>
          <p14:tracePt t="15445" x="1436688" y="1836738"/>
          <p14:tracePt t="15453" x="1443038" y="1843088"/>
          <p14:tracePt t="15470" x="1450975" y="1843088"/>
          <p14:tracePt t="15485" x="1479550" y="1843088"/>
          <p14:tracePt t="15493" x="1493838" y="1843088"/>
          <p14:tracePt t="15509" x="1514475" y="1851025"/>
          <p14:tracePt t="15515" x="1528763" y="1851025"/>
          <p14:tracePt t="15532" x="1536700" y="1851025"/>
          <p14:tracePt t="15549" x="1550988" y="1851025"/>
          <p14:tracePt t="15565" x="1557338" y="1851025"/>
          <p14:tracePt t="15613" x="1565275" y="1851025"/>
          <p14:tracePt t="15645" x="1571625" y="1851025"/>
          <p14:tracePt t="15653" x="1585913" y="1851025"/>
          <p14:tracePt t="15669" x="1593850" y="1851025"/>
          <p14:tracePt t="15725" x="1600200" y="1851025"/>
          <p14:tracePt t="15742" x="1608138" y="1851025"/>
          <p14:tracePt t="15757" x="1622425" y="1851025"/>
          <p14:tracePt t="15893" x="1628775" y="1851025"/>
          <p14:tracePt t="15909" x="1636713" y="1851025"/>
          <p14:tracePt t="15925" x="1643063" y="1851025"/>
          <p14:tracePt t="15965" x="1657350" y="1851025"/>
          <p14:tracePt t="15973" x="1679575" y="1851025"/>
          <p14:tracePt t="15994" x="1685925" y="1851025"/>
          <p14:tracePt t="15995" x="1708150" y="1851025"/>
          <p14:tracePt t="15997" x="1757363" y="1851025"/>
          <p14:tracePt t="16014" x="1814513" y="1851025"/>
          <p14:tracePt t="16033" x="1851025" y="1851025"/>
          <p14:tracePt t="16047" x="1893888" y="1851025"/>
          <p14:tracePt t="16064" x="1943100" y="1851025"/>
          <p14:tracePt t="16081" x="1993900" y="1851025"/>
          <p14:tracePt t="16097" x="2036763" y="1851025"/>
          <p14:tracePt t="16115" x="2071688" y="1851025"/>
          <p14:tracePt t="16131" x="2122488" y="1851025"/>
          <p14:tracePt t="16148" x="2179638" y="1851025"/>
          <p14:tracePt t="16165" x="2236788" y="1851025"/>
          <p14:tracePt t="16182" x="2243138" y="1851025"/>
          <p14:tracePt t="16198" x="2251075" y="1851025"/>
          <p14:tracePt t="16325" x="2257425" y="1851025"/>
          <p14:tracePt t="16333" x="2271713" y="1851025"/>
          <p14:tracePt t="16349" x="2293938" y="1836738"/>
          <p14:tracePt t="16405" x="2300288" y="1836738"/>
          <p14:tracePt t="17901" x="2308225" y="1828800"/>
          <p14:tracePt t="18125" x="2314575" y="1822450"/>
          <p14:tracePt t="18790" x="2322513" y="1814513"/>
          <p14:tracePt t="19382" x="2308225" y="1808163"/>
          <p14:tracePt t="19422" x="2308225" y="1800225"/>
          <p14:tracePt t="19470" x="2308225" y="1793875"/>
          <p14:tracePt t="19485" x="2308225" y="1785938"/>
          <p14:tracePt t="19606" x="2300288" y="1779588"/>
          <p14:tracePt t="19638" x="2293938" y="1779588"/>
          <p14:tracePt t="19678" x="2286000" y="1779588"/>
          <p14:tracePt t="19694" x="2279650" y="1779588"/>
          <p14:tracePt t="19707" x="2265363" y="1779588"/>
          <p14:tracePt t="19714" x="2251075" y="1779588"/>
          <p14:tracePt t="19758" x="2243138" y="1779588"/>
          <p14:tracePt t="19774" x="2236788" y="1779588"/>
          <p14:tracePt t="19781" x="2208213" y="1808163"/>
          <p14:tracePt t="19794" x="2179638" y="1814513"/>
          <p14:tracePt t="19810" x="2165350" y="1822450"/>
          <p14:tracePt t="19827" x="2136775" y="1822450"/>
          <p14:tracePt t="19844" x="2122488" y="1836738"/>
          <p14:tracePt t="19878" x="2100263" y="1851025"/>
          <p14:tracePt t="19878" x="2079625" y="1851025"/>
          <p14:tracePt t="19894" x="2071688" y="1851025"/>
          <p14:tracePt t="19910" x="2051050" y="1857375"/>
          <p14:tracePt t="19966" x="2043113" y="1857375"/>
          <p14:tracePt t="19998" x="2036763" y="1857375"/>
          <p14:tracePt t="20014" x="2022475" y="1857375"/>
          <p14:tracePt t="20022" x="2014538" y="1857375"/>
          <p14:tracePt t="20062" x="2008188" y="1857375"/>
          <p14:tracePt t="20102" x="2000250" y="1857375"/>
          <p14:tracePt t="20166" x="1979613" y="1857375"/>
          <p14:tracePt t="20334" x="1971675" y="1857375"/>
          <p14:tracePt t="20342" x="1965325" y="1857375"/>
          <p14:tracePt t="20350" x="1957388" y="1857375"/>
          <p14:tracePt t="20446" x="1943100" y="1857375"/>
          <p14:tracePt t="20518" x="1936750" y="1857375"/>
          <p14:tracePt t="20566" x="1928813" y="1857375"/>
          <p14:tracePt t="20615" x="1922463" y="1857375"/>
          <p14:tracePt t="20686" x="1908175" y="1857375"/>
          <p14:tracePt t="20699" x="1900238" y="1857375"/>
          <p14:tracePt t="20726" x="1893888" y="1851025"/>
          <p14:tracePt t="20758" x="1885950" y="1843088"/>
          <p14:tracePt t="20798" x="1885950" y="1836738"/>
          <p14:tracePt t="20806" x="1885950" y="1828800"/>
          <p14:tracePt t="20814" x="1885950" y="1822450"/>
          <p14:tracePt t="20918" x="1885950" y="1814513"/>
          <p14:tracePt t="21110" x="1885950" y="1808163"/>
          <p14:tracePt t="21110" x="1893888" y="1808163"/>
          <p14:tracePt t="21222" x="1900238" y="1814513"/>
          <p14:tracePt t="21222" x="1908175" y="1822450"/>
          <p14:tracePt t="21246" x="1914525" y="1836738"/>
          <p14:tracePt t="21254" x="1922463" y="1843088"/>
          <p14:tracePt t="21262" x="1928813" y="1851025"/>
          <p14:tracePt t="21318" x="1928813" y="1857375"/>
          <p14:tracePt t="21326" x="1928813" y="1871663"/>
          <p14:tracePt t="21358" x="1928813" y="1893888"/>
          <p14:tracePt t="21398" x="1928813" y="1900238"/>
          <p14:tracePt t="21430" x="1928813" y="1914525"/>
          <p14:tracePt t="21462" x="1928813" y="1922463"/>
          <p14:tracePt t="21510" x="1928813" y="1928813"/>
          <p14:tracePt t="21542" x="1936750" y="1936750"/>
          <p14:tracePt t="21582" x="1943100" y="1936750"/>
          <p14:tracePt t="21590" x="1957388" y="1936750"/>
          <p14:tracePt t="21596" x="1965325" y="1936750"/>
          <p14:tracePt t="21628" x="1971675" y="1936750"/>
          <p14:tracePt t="21653" x="1979613" y="1936750"/>
          <p14:tracePt t="21661" x="1993900" y="1936750"/>
          <p14:tracePt t="21669" x="2000250" y="1936750"/>
          <p14:tracePt t="21674" x="2008188" y="1928813"/>
          <p14:tracePt t="21691" x="2028825" y="1922463"/>
          <p14:tracePt t="21707" x="2036763" y="1922463"/>
          <p14:tracePt t="21742" x="2043113" y="1922463"/>
          <p14:tracePt t="21743" x="2057400" y="1914525"/>
          <p14:tracePt t="21790" x="2071688" y="1914525"/>
          <p14:tracePt t="21829" x="2093913" y="1900238"/>
          <p14:tracePt t="21837" x="2100263" y="1893888"/>
          <p14:tracePt t="21870" x="2108200" y="1885950"/>
          <p14:tracePt t="21886" x="2122488" y="1871663"/>
          <p14:tracePt t="21902" x="2122488" y="1857375"/>
          <p14:tracePt t="21909" x="2122488" y="1851025"/>
          <p14:tracePt t="21918" x="2128838" y="1828800"/>
          <p14:tracePt t="21950" x="2136775" y="1814513"/>
          <p14:tracePt t="21958" x="2136775" y="1800225"/>
          <p14:tracePt t="21982" x="2151063" y="1771650"/>
          <p14:tracePt t="21990" x="2151063" y="1765300"/>
          <p14:tracePt t="21998" x="2157413" y="1751013"/>
          <p14:tracePt t="22009" x="2165350" y="1736725"/>
          <p14:tracePt t="22024" x="2165350" y="1728788"/>
          <p14:tracePt t="22078" x="2165350" y="1722438"/>
          <p14:tracePt t="22190" x="2165350" y="1714500"/>
          <p14:tracePt t="22342" x="2157413" y="1714500"/>
          <p14:tracePt t="22350" x="2157413" y="1722438"/>
          <p14:tracePt t="22366" x="2157413" y="1728788"/>
          <p14:tracePt t="22382" x="2157413" y="1736725"/>
          <p14:tracePt t="22414" x="2157413" y="1751013"/>
          <p14:tracePt t="22422" x="2157413" y="1757363"/>
          <p14:tracePt t="22430" x="2157413" y="1771650"/>
          <p14:tracePt t="22438" x="2157413" y="1779588"/>
          <p14:tracePt t="22446" x="2151063" y="1793875"/>
          <p14:tracePt t="22456" x="2128838" y="1808163"/>
          <p14:tracePt t="22495" x="2122488" y="1814513"/>
          <p14:tracePt t="22495" x="2114550" y="1822450"/>
          <p14:tracePt t="22542" x="2108200" y="1828800"/>
          <p14:tracePt t="22549" x="2100263" y="1836738"/>
          <p14:tracePt t="22558" x="2093913" y="1836738"/>
          <p14:tracePt t="22582" x="2085975" y="1836738"/>
          <p14:tracePt t="22590" x="2057400" y="1836738"/>
          <p14:tracePt t="22606" x="2036763" y="1836738"/>
          <p14:tracePt t="22607" x="2008188" y="1836738"/>
          <p14:tracePt t="22623" x="1979613" y="1851025"/>
          <p14:tracePt t="22640" x="1957388" y="1851025"/>
          <p14:tracePt t="22656" x="1943100" y="1851025"/>
          <p14:tracePt t="22673" x="1922463" y="1857375"/>
          <p14:tracePt t="22689" x="1914525" y="1857375"/>
          <p14:tracePt t="22705" x="1885950" y="1857375"/>
          <p14:tracePt t="22723" x="1843088" y="1865313"/>
          <p14:tracePt t="22739" x="1785938" y="1865313"/>
          <p14:tracePt t="22756" x="1743075" y="1885950"/>
          <p14:tracePt t="22773" x="1700213" y="1885950"/>
          <p14:tracePt t="22790" x="1665288" y="1885950"/>
          <p14:tracePt t="22806" x="1628775" y="1885950"/>
          <p14:tracePt t="22823" x="1571625" y="1885950"/>
          <p14:tracePt t="22840" x="1528763" y="1885950"/>
          <p14:tracePt t="22856" x="1485900" y="1885950"/>
          <p14:tracePt t="22873" x="1443038" y="1885950"/>
          <p14:tracePt t="22889" x="1422400" y="1885950"/>
          <p14:tracePt t="22906" x="1414463" y="1885950"/>
          <p14:tracePt t="22972" x="1408113" y="1885950"/>
          <p14:tracePt t="23006" x="1400175" y="1885950"/>
          <p14:tracePt t="23023" x="1385888" y="1885950"/>
          <p14:tracePt t="23030" x="1379538" y="1885950"/>
          <p14:tracePt t="23038" x="1371600" y="1885950"/>
          <p14:tracePt t="23048" x="1365250" y="1885950"/>
          <p14:tracePt t="23110" x="1336675" y="1885950"/>
          <p14:tracePt t="23118" x="1328738" y="1879600"/>
          <p14:tracePt t="23126" x="1328738" y="1857375"/>
          <p14:tracePt t="23139" x="1328738" y="1851025"/>
          <p14:tracePt t="23155" x="1322388" y="1836738"/>
          <p14:tracePt t="23172" x="1322388" y="1822450"/>
          <p14:tracePt t="23188" x="1322388" y="1814513"/>
          <p14:tracePt t="23246" x="1322388" y="1808163"/>
          <p14:tracePt t="23286" x="1322388" y="1793875"/>
          <p14:tracePt t="23294" x="1322388" y="1785938"/>
          <p14:tracePt t="23302" x="1322388" y="1771650"/>
          <p14:tracePt t="23308" x="1322388" y="1757363"/>
          <p14:tracePt t="23322" x="1322388" y="1743075"/>
          <p14:tracePt t="23338" x="1322388" y="1736725"/>
          <p14:tracePt t="23355" x="1322388" y="1722438"/>
          <p14:tracePt t="23371" x="1322388" y="1708150"/>
          <p14:tracePt t="23388" x="1322388" y="1693863"/>
          <p14:tracePt t="23404" x="1322388" y="1671638"/>
          <p14:tracePt t="23422" x="1322388" y="1657350"/>
          <p14:tracePt t="23438" x="1322388" y="1636713"/>
          <p14:tracePt t="23455" x="1322388" y="1614488"/>
          <p14:tracePt t="23472" x="1314450" y="1600200"/>
          <p14:tracePt t="23488" x="1314450" y="1593850"/>
          <p14:tracePt t="23505" x="1314450" y="1585913"/>
          <p14:tracePt t="23521" x="1314450" y="1579563"/>
          <p14:tracePt t="23566" x="1314450" y="1571625"/>
          <p14:tracePt t="23582" x="1314450" y="1557338"/>
          <p14:tracePt t="23598" x="1322388" y="1550988"/>
          <p14:tracePt t="23605" x="1328738" y="1550988"/>
          <p14:tracePt t="23607" x="1336675" y="1543050"/>
          <p14:tracePt t="23622" x="1371600" y="1536700"/>
          <p14:tracePt t="23638" x="1385888" y="1528763"/>
          <p14:tracePt t="23655" x="1400175" y="1528763"/>
          <p14:tracePt t="23694" x="1408113" y="1528763"/>
          <p14:tracePt t="23701" x="1414463" y="1528763"/>
          <p14:tracePt t="23716" x="1422400" y="1528763"/>
          <p14:tracePt t="23721" x="1436688" y="1528763"/>
          <p14:tracePt t="23766" x="1443038" y="1528763"/>
          <p14:tracePt t="23782" x="1450975" y="1528763"/>
          <p14:tracePt t="23798" x="1457325" y="1528763"/>
          <p14:tracePt t="23830" x="1485900" y="1528763"/>
          <p14:tracePt t="23847" x="1500188" y="1543050"/>
          <p14:tracePt t="23910" x="1522413" y="1543050"/>
          <p14:tracePt t="23917" x="1528763" y="1543050"/>
          <p14:tracePt t="23950" x="1543050" y="1557338"/>
          <p14:tracePt t="24006" x="1557338" y="1557338"/>
          <p14:tracePt t="24013" x="1565275" y="1565275"/>
          <p14:tracePt t="24055" x="1571625" y="1571625"/>
          <p14:tracePt t="24062" x="1579563" y="1579563"/>
          <p14:tracePt t="24078" x="1585913" y="1585913"/>
          <p14:tracePt t="24110" x="1593850" y="1600200"/>
          <p14:tracePt t="24142" x="1600200" y="1608138"/>
          <p14:tracePt t="24158" x="1600200" y="1614488"/>
          <p14:tracePt t="24158" x="1614488" y="1628775"/>
          <p14:tracePt t="24206" x="1614488" y="1636713"/>
          <p14:tracePt t="24223" x="1614488" y="1651000"/>
          <p14:tracePt t="24230" x="1614488" y="1657350"/>
          <p14:tracePt t="24237" x="1614488" y="1665288"/>
          <p14:tracePt t="24254" x="1614488" y="1693863"/>
          <p14:tracePt t="24294" x="1614488" y="1700213"/>
          <p14:tracePt t="24304" x="1614488" y="1708150"/>
          <p14:tracePt t="24310" x="1614488" y="1714500"/>
          <p14:tracePt t="24350" x="1614488" y="1728788"/>
          <p14:tracePt t="24358" x="1614488" y="1736725"/>
          <p14:tracePt t="24366" x="1614488" y="1743075"/>
          <p14:tracePt t="24406" x="1600200" y="1757363"/>
          <p14:tracePt t="24438" x="1571625" y="1779588"/>
          <p14:tracePt t="24446" x="1565275" y="1779588"/>
          <p14:tracePt t="24454" x="1550988" y="1785938"/>
          <p14:tracePt t="24459" x="1528763" y="1793875"/>
          <p14:tracePt t="24470" x="1522413" y="1793875"/>
          <p14:tracePt t="24526" x="1514475" y="1793875"/>
          <p14:tracePt t="25078" x="1528763" y="1800225"/>
          <p14:tracePt t="25093" x="1536700" y="1800225"/>
          <p14:tracePt t="25110" x="1550988" y="1800225"/>
          <p14:tracePt t="25142" x="1557338" y="1808163"/>
          <p14:tracePt t="25150" x="1565275" y="1814513"/>
          <p14:tracePt t="25169" x="1585913" y="1814513"/>
          <p14:tracePt t="25170" x="1593850" y="1822450"/>
          <p14:tracePt t="25185" x="1600200" y="1822450"/>
          <p14:tracePt t="25202" x="1614488" y="1828800"/>
          <p14:tracePt t="25246" x="1622425" y="1828800"/>
          <p14:tracePt t="25278" x="1628775" y="1828800"/>
          <p14:tracePt t="25286" x="1636713" y="1828800"/>
          <p14:tracePt t="25302" x="1643063" y="1836738"/>
          <p14:tracePt t="25310" x="1651000" y="1857375"/>
          <p14:tracePt t="25319" x="1671638" y="1871663"/>
          <p14:tracePt t="25366" x="1679575" y="1879600"/>
          <p14:tracePt t="25374" x="1685925" y="1893888"/>
          <p14:tracePt t="25386" x="1693863" y="1900238"/>
          <p14:tracePt t="25390" x="1700213" y="1908175"/>
          <p14:tracePt t="25402" x="1708150" y="1908175"/>
          <p14:tracePt t="25419" x="1714500" y="1914525"/>
          <p14:tracePt t="25436" x="1728788" y="1928813"/>
          <p14:tracePt t="25451" x="1736725" y="1928813"/>
          <p14:tracePt t="25451" x="1743075" y="1928813"/>
          <p14:tracePt t="25486" x="1751013" y="1943100"/>
          <p14:tracePt t="25487" x="1757363" y="1951038"/>
          <p14:tracePt t="25503" x="1765300" y="1957388"/>
          <p14:tracePt t="25519" x="1779588" y="1957388"/>
          <p14:tracePt t="25536" x="1793875" y="1971675"/>
          <p14:tracePt t="25574" x="1800225" y="1979613"/>
          <p14:tracePt t="25574" x="1808163" y="1985963"/>
          <p14:tracePt t="25614" x="1814513" y="2008188"/>
          <p14:tracePt t="25654" x="1822450" y="2014538"/>
          <p14:tracePt t="25694" x="1828800" y="2022475"/>
          <p14:tracePt t="25734" x="1836738" y="2028825"/>
          <p14:tracePt t="25831" x="1836738" y="2043113"/>
          <p14:tracePt t="25902" x="1836738" y="2051050"/>
          <p14:tracePt t="25934" x="1836738" y="2057400"/>
          <p14:tracePt t="25943" x="1828800" y="2065338"/>
          <p14:tracePt t="25983" x="1828800" y="2079625"/>
          <p14:tracePt t="25998" x="1828800" y="2085975"/>
          <p14:tracePt t="26006" x="1822450" y="2093913"/>
          <p14:tracePt t="26022" x="1814513" y="2100263"/>
          <p14:tracePt t="26023" x="1808163" y="2114550"/>
          <p14:tracePt t="26035" x="1785938" y="2136775"/>
          <p14:tracePt t="26051" x="1779588" y="2143125"/>
          <p14:tracePt t="26110" x="1771650" y="2151063"/>
          <p14:tracePt t="26142" x="1765300" y="2157413"/>
          <p14:tracePt t="26150" x="1757363" y="2165350"/>
          <p14:tracePt t="26157" x="1743075" y="2171700"/>
          <p14:tracePt t="26205" x="1736725" y="2171700"/>
          <p14:tracePt t="26246" x="1722438" y="2171700"/>
          <p14:tracePt t="26257" x="1714500" y="2171700"/>
          <p14:tracePt t="26270" x="1693863" y="2179638"/>
          <p14:tracePt t="26287" x="1679575" y="2179638"/>
          <p14:tracePt t="26302" x="1671638" y="2179638"/>
          <p14:tracePt t="26350" x="1665288" y="2179638"/>
          <p14:tracePt t="26358" x="1657350" y="2179638"/>
          <p14:tracePt t="26374" x="1643063" y="2179638"/>
          <p14:tracePt t="26406" x="1622425" y="2185988"/>
          <p14:tracePt t="26422" x="1614488" y="2185988"/>
          <p14:tracePt t="26425" x="1600200" y="2185988"/>
          <p14:tracePt t="26434" x="1585913" y="2185988"/>
          <p14:tracePt t="26450" x="1579563" y="2185988"/>
          <p14:tracePt t="26468" x="1565275" y="2185988"/>
          <p14:tracePt t="26484" x="1557338" y="2185988"/>
          <p14:tracePt t="26526" x="1550988" y="2185988"/>
          <p14:tracePt t="26538" x="1543050" y="2185988"/>
          <p14:tracePt t="26570" x="1528763" y="2185988"/>
          <p14:tracePt t="26606" x="1522413" y="2185988"/>
          <p14:tracePt t="26645" x="1514475" y="2185988"/>
          <p14:tracePt t="26718" x="1508125" y="2185988"/>
          <p14:tracePt t="26774" x="1485900" y="2185988"/>
          <p14:tracePt t="26846" x="1479550" y="2185988"/>
          <p14:tracePt t="27182" x="1485900" y="2185988"/>
          <p14:tracePt t="27190" x="1508125" y="2185988"/>
          <p14:tracePt t="27222" x="1514475" y="2185988"/>
          <p14:tracePt t="27238" x="1522413" y="2185988"/>
          <p14:tracePt t="27270" x="1528763" y="2185988"/>
          <p14:tracePt t="27286" x="1543050" y="2185988"/>
          <p14:tracePt t="27286" x="1550988" y="2185988"/>
          <p14:tracePt t="27302" x="1557338" y="2185988"/>
          <p14:tracePt t="27316" x="1565275" y="2185988"/>
          <p14:tracePt t="27332" x="1579563" y="2185988"/>
          <p14:tracePt t="27349" x="1585913" y="2185988"/>
          <p14:tracePt t="27366" x="1593850" y="2185988"/>
          <p14:tracePt t="27383" x="1600200" y="2185988"/>
          <p14:tracePt t="27430" x="1614488" y="2185988"/>
          <p14:tracePt t="27446" x="1622425" y="2185988"/>
          <p14:tracePt t="27486" x="1628775" y="2185988"/>
          <p14:tracePt t="27534" x="1636713" y="2185988"/>
          <p14:tracePt t="27550" x="1657350" y="2185988"/>
          <p14:tracePt t="27566" x="1665288" y="2185988"/>
          <p14:tracePt t="27662" x="1671638" y="2185988"/>
          <p14:tracePt t="27670" x="1679575" y="2185988"/>
          <p14:tracePt t="27684" x="1693863" y="2185988"/>
          <p14:tracePt t="27687" x="1700213" y="2185988"/>
          <p14:tracePt t="27699" x="1708150" y="2185988"/>
          <p14:tracePt t="27716" x="1714500" y="2185988"/>
          <p14:tracePt t="27751" x="1728788" y="2185988"/>
          <p14:tracePt t="27797" x="1736725" y="2185988"/>
          <p14:tracePt t="27813" x="1743075" y="2185988"/>
          <p14:tracePt t="27854" x="1751013" y="2185988"/>
          <p14:tracePt t="27862" x="1765300" y="2185988"/>
          <p14:tracePt t="27878" x="1771650" y="2185988"/>
          <p14:tracePt t="27942" x="1779588" y="2185988"/>
          <p14:tracePt t="27990" x="1785938" y="2185988"/>
          <p14:tracePt t="27998" x="1800225" y="2179638"/>
          <p14:tracePt t="28013" x="1808163" y="2171700"/>
          <p14:tracePt t="28054" x="1814513" y="2171700"/>
          <p14:tracePt t="30446" x="1814513" y="2165350"/>
          <p14:tracePt t="30486" x="1808163" y="2165350"/>
          <p14:tracePt t="30502" x="1785938" y="2165350"/>
          <p14:tracePt t="30518" x="1779588" y="2165350"/>
          <p14:tracePt t="30536" x="1771650" y="2157413"/>
          <p14:tracePt t="30566" x="1765300" y="2157413"/>
          <p14:tracePt t="30574" x="1743075" y="2151063"/>
          <p14:tracePt t="30582" x="1728788" y="2151063"/>
          <p14:tracePt t="30595" x="1685925" y="2143125"/>
          <p14:tracePt t="30611" x="1671638" y="2136775"/>
          <p14:tracePt t="30628" x="1636713" y="2122488"/>
          <p14:tracePt t="30645" x="1614488" y="2114550"/>
          <p14:tracePt t="30645" x="1593850" y="2108200"/>
          <p14:tracePt t="30662" x="1579563" y="2108200"/>
          <p14:tracePt t="30677" x="1565275" y="2108200"/>
          <p14:tracePt t="30695" x="1536700" y="2108200"/>
          <p14:tracePt t="30712" x="1528763" y="2108200"/>
          <p14:tracePt t="30728" x="1522413" y="2108200"/>
          <p14:tracePt t="30744" x="1493838" y="2108200"/>
          <p14:tracePt t="30760" x="1485900" y="2108200"/>
          <p14:tracePt t="30778" x="1465263" y="2108200"/>
          <p14:tracePt t="30794" x="1450975" y="2108200"/>
          <p14:tracePt t="30812" x="1414463" y="2108200"/>
          <p14:tracePt t="30828" x="1385888" y="2108200"/>
          <p14:tracePt t="30845" x="1371600" y="2108200"/>
          <p14:tracePt t="30860" x="1300163" y="2108200"/>
          <p14:tracePt t="30878" x="1257300" y="2108200"/>
          <p14:tracePt t="30894" x="1214438" y="2108200"/>
          <p14:tracePt t="30910" x="1185863" y="2108200"/>
          <p14:tracePt t="30928" x="1157288" y="2128838"/>
          <p14:tracePt t="30974" x="1136650" y="2136775"/>
          <p14:tracePt t="31006" x="1122363" y="2136775"/>
          <p14:tracePt t="31014" x="1114425" y="2143125"/>
          <p14:tracePt t="31238" x="1100138" y="2143125"/>
          <p14:tracePt t="31251" x="1093788" y="2143125"/>
          <p14:tracePt t="31327" x="1085850" y="2143125"/>
          <p14:tracePt t="31454" x="1093788" y="2143125"/>
          <p14:tracePt t="31461" x="1100138" y="2143125"/>
          <p14:tracePt t="31470" x="1114425" y="2143125"/>
          <p14:tracePt t="31478" x="1128713" y="2151063"/>
          <p14:tracePt t="31479" x="1136650" y="2151063"/>
          <p14:tracePt t="31494" x="1157288" y="2151063"/>
          <p14:tracePt t="31510" x="1165225" y="2151063"/>
          <p14:tracePt t="31566" x="1171575" y="2157413"/>
          <p14:tracePt t="31606" x="1179513" y="2165350"/>
          <p14:tracePt t="31645" x="1193800" y="2165350"/>
          <p14:tracePt t="31654" x="1208088" y="2165350"/>
          <p14:tracePt t="31662" x="1236663" y="2165350"/>
          <p14:tracePt t="31662" x="1243013" y="2165350"/>
          <p14:tracePt t="31676" x="1257300" y="2165350"/>
          <p14:tracePt t="31693" x="1300163" y="2165350"/>
          <p14:tracePt t="31710" x="1328738" y="2165350"/>
          <p14:tracePt t="31726" x="1350963" y="2165350"/>
          <p14:tracePt t="31743" x="1408113" y="2165350"/>
          <p14:tracePt t="31760" x="1450975" y="2165350"/>
          <p14:tracePt t="31777" x="1543050" y="2165350"/>
          <p14:tracePt t="31792" x="1585913" y="2171700"/>
          <p14:tracePt t="31810" x="1622425" y="2179638"/>
          <p14:tracePt t="31870" x="1628775" y="2179638"/>
          <p14:tracePt t="31882" x="1636713" y="2179638"/>
          <p14:tracePt t="31883" x="1643063" y="2179638"/>
          <p14:tracePt t="31892" x="1679575" y="2179638"/>
          <p14:tracePt t="31909" x="1714500" y="2193925"/>
          <p14:tracePt t="31926" x="1722438" y="2193925"/>
          <p14:tracePt t="31942" x="1728788" y="2193925"/>
          <p14:tracePt t="31960" x="1757363" y="2193925"/>
          <p14:tracePt t="31976" x="1771650" y="2193925"/>
          <p14:tracePt t="31993" x="1808163" y="2193925"/>
          <p14:tracePt t="32009" x="1843088" y="2208213"/>
          <p14:tracePt t="32026" x="1871663" y="2208213"/>
          <p14:tracePt t="32062" x="1879600" y="2208213"/>
          <p14:tracePt t="32067" x="1885950" y="2208213"/>
          <p14:tracePt t="32075" x="1914525" y="2208213"/>
          <p14:tracePt t="32093" x="1965325" y="2208213"/>
          <p14:tracePt t="32109" x="1993900" y="2208213"/>
          <p14:tracePt t="32126" x="2000250" y="2208213"/>
          <p14:tracePt t="32173" x="2008188" y="2208213"/>
          <p14:tracePt t="32183" x="2014538" y="2208213"/>
          <p14:tracePt t="32198" x="2028825" y="2208213"/>
          <p14:tracePt t="32206" x="2036763" y="2208213"/>
          <p14:tracePt t="32216" x="2043113" y="2208213"/>
          <p14:tracePt t="32225" x="2051050" y="2208213"/>
          <p14:tracePt t="32278" x="2065338" y="2208213"/>
          <p14:tracePt t="32286" x="2071688" y="2208213"/>
          <p14:tracePt t="32290" x="2079625" y="2208213"/>
          <p14:tracePt t="32296" x="2085975" y="2208213"/>
          <p14:tracePt t="32308" x="2114550" y="2208213"/>
          <p14:tracePt t="32350" x="2128838" y="2208213"/>
          <p14:tracePt t="32454" x="2143125" y="2208213"/>
          <p14:tracePt t="32531" x="2165350" y="2200275"/>
          <p14:tracePt t="32846" x="2151063" y="2200275"/>
          <p14:tracePt t="32854" x="2143125" y="2200275"/>
          <p14:tracePt t="32862" x="2128838" y="2200275"/>
          <p14:tracePt t="32870" x="2122488" y="2200275"/>
          <p14:tracePt t="32878" x="2114550" y="2200275"/>
          <p14:tracePt t="32891" x="2093913" y="2200275"/>
          <p14:tracePt t="32908" x="2085975" y="2200275"/>
          <p14:tracePt t="32924" x="2071688" y="2200275"/>
          <p14:tracePt t="32941" x="2051050" y="2193925"/>
          <p14:tracePt t="32959" x="2043113" y="2193925"/>
          <p14:tracePt t="32975" x="2036763" y="2193925"/>
          <p14:tracePt t="32990" x="2022475" y="2193925"/>
          <p14:tracePt t="33008" x="2014538" y="2185988"/>
          <p14:tracePt t="33054" x="2000250" y="2165350"/>
          <p14:tracePt t="33062" x="1985963" y="2151063"/>
          <p14:tracePt t="33062" x="1985963" y="2143125"/>
          <p14:tracePt t="33078" x="1971675" y="2122488"/>
          <p14:tracePt t="33094" x="1957388" y="2108200"/>
          <p14:tracePt t="33102" x="1957388" y="2100263"/>
          <p14:tracePt t="33108" x="1957388" y="2057400"/>
          <p14:tracePt t="33124" x="1957388" y="2036763"/>
          <p14:tracePt t="33141" x="1951038" y="2000250"/>
          <p14:tracePt t="33189" x="1951038" y="1979613"/>
          <p14:tracePt t="33198" x="1951038" y="1971675"/>
          <p14:tracePt t="33206" x="1951038" y="1951038"/>
          <p14:tracePt t="33214" x="1951038" y="1928813"/>
          <p14:tracePt t="33224" x="1951038" y="1922463"/>
          <p14:tracePt t="33241" x="1951038" y="1914525"/>
          <p14:tracePt t="33286" x="1957388" y="1900238"/>
          <p14:tracePt t="33293" x="1971675" y="1879600"/>
          <p14:tracePt t="33310" x="1979613" y="1871663"/>
          <p14:tracePt t="33318" x="1985963" y="1865313"/>
          <p14:tracePt t="33330" x="1993900" y="1865313"/>
          <p14:tracePt t="33341" x="2008188" y="1865313"/>
          <p14:tracePt t="33357" x="2036763" y="1851025"/>
          <p14:tracePt t="33375" x="2043113" y="1851025"/>
          <p14:tracePt t="33391" x="2057400" y="1851025"/>
          <p14:tracePt t="33408" x="2079625" y="1851025"/>
          <p14:tracePt t="33424" x="2093913" y="1851025"/>
          <p14:tracePt t="33440" x="2114550" y="1851025"/>
          <p14:tracePt t="33457" x="2128838" y="1851025"/>
          <p14:tracePt t="33474" x="2157413" y="1851025"/>
          <p14:tracePt t="33491" x="2171700" y="1851025"/>
          <p14:tracePt t="33507" x="2185988" y="1857375"/>
          <p14:tracePt t="33524" x="2200275" y="1857375"/>
          <p14:tracePt t="33540" x="2236788" y="1885950"/>
          <p14:tracePt t="33557" x="2251075" y="1893888"/>
          <p14:tracePt t="33574" x="2257425" y="1900238"/>
          <p14:tracePt t="33591" x="2271713" y="1908175"/>
          <p14:tracePt t="33606" x="2286000" y="1922463"/>
          <p14:tracePt t="33624" x="2286000" y="1928813"/>
          <p14:tracePt t="33640" x="2286000" y="1951038"/>
          <p14:tracePt t="33657" x="2286000" y="1979613"/>
          <p14:tracePt t="33674" x="2286000" y="2008188"/>
          <p14:tracePt t="33690" x="2286000" y="2028825"/>
          <p14:tracePt t="33708" x="2286000" y="2043113"/>
          <p14:tracePt t="33723" x="2286000" y="2071688"/>
          <p14:tracePt t="33740" x="2286000" y="2085975"/>
          <p14:tracePt t="33782" x="2286000" y="2093913"/>
          <p14:tracePt t="33822" x="2279650" y="2108200"/>
          <p14:tracePt t="33830" x="2271713" y="2114550"/>
          <p14:tracePt t="33846" x="2265363" y="2122488"/>
          <p14:tracePt t="33862" x="2236788" y="2128838"/>
          <p14:tracePt t="33878" x="2228850" y="2128838"/>
          <p14:tracePt t="33886" x="2222500" y="2128838"/>
          <p14:tracePt t="33890" x="2200275" y="2136775"/>
          <p14:tracePt t="33907" x="2185988" y="2136775"/>
          <p14:tracePt t="33923" x="2151063" y="2136775"/>
          <p14:tracePt t="33940" x="2122488" y="2136775"/>
          <p14:tracePt t="33956" x="2085975" y="2136775"/>
          <p14:tracePt t="33956" x="2079625" y="2136775"/>
          <p14:tracePt t="33990" x="2071688" y="2136775"/>
          <p14:tracePt t="33991" x="2065338" y="2136775"/>
          <p14:tracePt t="34007" x="2043113" y="2136775"/>
          <p14:tracePt t="34023" x="2036763" y="2136775"/>
          <p14:tracePt t="34040" x="2014538" y="2136775"/>
          <p14:tracePt t="34056" x="2008188" y="2136775"/>
          <p14:tracePt t="34073" x="2000250" y="2136775"/>
          <p14:tracePt t="34089" x="1993900" y="2136775"/>
          <p14:tracePt t="34166" x="1979613" y="2136775"/>
          <p14:tracePt t="34206" x="1971675" y="2136775"/>
          <p14:tracePt t="34214" x="1965325" y="2136775"/>
          <p14:tracePt t="34220" x="1957388" y="2136775"/>
          <p14:tracePt t="34229" x="1936750" y="2136775"/>
          <p14:tracePt t="34239" x="1922463" y="2136775"/>
          <p14:tracePt t="34256" x="1900238" y="2136775"/>
          <p14:tracePt t="34273" x="1871663" y="2157413"/>
          <p14:tracePt t="34290" x="1836738" y="2157413"/>
          <p14:tracePt t="34306" x="1708150" y="2157413"/>
          <p14:tracePt t="34322" x="1565275" y="2157413"/>
          <p14:tracePt t="34340" x="1379538" y="2157413"/>
          <p14:tracePt t="34355" x="1250950" y="2157413"/>
          <p14:tracePt t="34373" x="1171575" y="2157413"/>
          <p14:tracePt t="34389" x="1122363" y="2157413"/>
          <p14:tracePt t="34407" x="1114425" y="2157413"/>
          <p14:tracePt t="34423" x="1100138" y="2157413"/>
          <p14:tracePt t="34439" x="1071563" y="2165350"/>
          <p14:tracePt t="34456" x="1028700" y="2171700"/>
          <p14:tracePt t="34472" x="922338" y="2208213"/>
          <p14:tracePt t="34490" x="771525" y="2228850"/>
          <p14:tracePt t="34505" x="679450" y="2265363"/>
          <p14:tracePt t="34523" x="628650" y="2279650"/>
          <p14:tracePt t="34539" x="622300" y="2286000"/>
          <p14:tracePt t="34556" x="614363" y="2300288"/>
          <p14:tracePt t="34573" x="614363" y="2314575"/>
          <p14:tracePt t="34589" x="614363" y="2357438"/>
          <p14:tracePt t="34606" x="600075" y="2393950"/>
          <p14:tracePt t="34622" x="593725" y="2400300"/>
          <p14:tracePt t="34662" x="585788" y="2408238"/>
          <p14:tracePt t="34694" x="579438" y="2408238"/>
          <p14:tracePt t="34710" x="565150" y="2414588"/>
          <p14:tracePt t="34710" x="557213" y="2422525"/>
          <p14:tracePt t="34722" x="542925" y="2436813"/>
          <p14:tracePt t="34738" x="536575" y="2443163"/>
          <p14:tracePt t="34756" x="522288" y="2465388"/>
          <p14:tracePt t="34772" x="514350" y="2479675"/>
          <p14:tracePt t="34789" x="493713" y="2508250"/>
          <p14:tracePt t="34806" x="471488" y="2551113"/>
          <p14:tracePt t="34823" x="465138" y="2565400"/>
          <p14:tracePt t="34838" x="450850" y="2593975"/>
          <p14:tracePt t="34855" x="450850" y="2614613"/>
          <p14:tracePt t="34872" x="450850" y="2636838"/>
          <p14:tracePt t="34889" x="450850" y="2651125"/>
          <p14:tracePt t="34905" x="450850" y="2665413"/>
          <p14:tracePt t="34922" x="450850" y="2671763"/>
          <p14:tracePt t="34938" x="450850" y="2700338"/>
          <p14:tracePt t="34955" x="450850" y="2708275"/>
          <p14:tracePt t="34973" x="450850" y="2714625"/>
          <p14:tracePt t="34988" x="450850" y="2728913"/>
          <p14:tracePt t="35005" x="450850" y="2736850"/>
          <p14:tracePt t="35021" x="457200" y="2751138"/>
          <p14:tracePt t="35070" x="465138" y="2757488"/>
          <p14:tracePt t="35075" x="479425" y="2771775"/>
          <p14:tracePt t="35088" x="485775" y="2779713"/>
          <p14:tracePt t="35089" x="493713" y="2786063"/>
          <p14:tracePt t="35104" x="500063" y="2794000"/>
          <p14:tracePt t="35121" x="500063" y="2800350"/>
          <p14:tracePt t="35138" x="508000" y="2808288"/>
          <p14:tracePt t="35155" x="528638" y="2828925"/>
          <p14:tracePt t="35172" x="536575" y="2836863"/>
          <p14:tracePt t="35188" x="542925" y="2843213"/>
          <p14:tracePt t="35204" x="565150" y="2851150"/>
          <p14:tracePt t="35254" x="579438" y="2857500"/>
          <p14:tracePt t="35294" x="593725" y="2857500"/>
          <p14:tracePt t="35334" x="600075" y="2857500"/>
          <p14:tracePt t="35342" x="614363" y="2857500"/>
          <p14:tracePt t="35358" x="622300" y="2857500"/>
          <p14:tracePt t="35370" x="636588" y="2857500"/>
          <p14:tracePt t="35371" x="642938" y="2857500"/>
          <p14:tracePt t="35387" x="650875" y="2857500"/>
          <p14:tracePt t="35405" x="665163" y="2857500"/>
          <p14:tracePt t="35405" x="671513" y="2851150"/>
          <p14:tracePt t="35437" x="679450" y="2843213"/>
          <p14:tracePt t="35438" x="685800" y="2836863"/>
          <p14:tracePt t="35454" x="685800" y="2828925"/>
          <p14:tracePt t="35471" x="700088" y="2808288"/>
          <p14:tracePt t="35487" x="714375" y="2786063"/>
          <p14:tracePt t="35504" x="722313" y="2779713"/>
          <p14:tracePt t="35521" x="722313" y="2765425"/>
          <p14:tracePt t="35538" x="728663" y="2757488"/>
          <p14:tracePt t="35554" x="728663" y="2743200"/>
          <p14:tracePt t="35570" x="728663" y="2728913"/>
          <p14:tracePt t="35587" x="728663" y="2700338"/>
          <p14:tracePt t="35604" x="728663" y="2679700"/>
          <p14:tracePt t="35621" x="728663" y="2665413"/>
          <p14:tracePt t="35638" x="728663" y="2657475"/>
          <p14:tracePt t="35653" x="728663" y="2636838"/>
          <p14:tracePt t="35671" x="728663" y="2628900"/>
          <p14:tracePt t="35718" x="728663" y="2614613"/>
          <p14:tracePt t="35750" x="714375" y="2608263"/>
          <p14:tracePt t="35758" x="693738" y="2586038"/>
          <p14:tracePt t="35775" x="685800" y="2579688"/>
          <p14:tracePt t="35790" x="679450" y="2571750"/>
          <p14:tracePt t="35791" x="665163" y="2565400"/>
          <p14:tracePt t="35804" x="657225" y="2557463"/>
          <p14:tracePt t="35821" x="642938" y="2543175"/>
          <p14:tracePt t="35837" x="608013" y="2536825"/>
          <p14:tracePt t="35855" x="593725" y="2528888"/>
          <p14:tracePt t="35870" x="571500" y="2528888"/>
          <p14:tracePt t="35887" x="550863" y="2508250"/>
          <p14:tracePt t="35933" x="542925" y="2508250"/>
          <p14:tracePt t="35941" x="508000" y="2522538"/>
          <p14:tracePt t="35957" x="500063" y="2536825"/>
          <p14:tracePt t="35974" x="493713" y="2557463"/>
          <p14:tracePt t="35974" x="471488" y="2571750"/>
          <p14:tracePt t="35990" x="465138" y="2593975"/>
          <p14:tracePt t="36003" x="450850" y="2608263"/>
          <p14:tracePt t="36020" x="442913" y="2628900"/>
          <p14:tracePt t="36037" x="436563" y="2643188"/>
          <p14:tracePt t="36054" x="436563" y="2665413"/>
          <p14:tracePt t="36070" x="436563" y="2679700"/>
          <p14:tracePt t="36087" x="436563" y="2700338"/>
          <p14:tracePt t="36104" x="436563" y="2714625"/>
          <p14:tracePt t="36120" x="436563" y="2722563"/>
          <p14:tracePt t="36158" x="436563" y="2728913"/>
          <p14:tracePt t="36165" x="436563" y="2736850"/>
          <p14:tracePt t="36173" x="442913" y="2757488"/>
          <p14:tracePt t="36187" x="450850" y="2765425"/>
          <p14:tracePt t="36204" x="471488" y="2794000"/>
          <p14:tracePt t="36220" x="508000" y="2814638"/>
          <p14:tracePt t="36237" x="536575" y="2843213"/>
          <p14:tracePt t="36253" x="571500" y="2871788"/>
          <p14:tracePt t="36271" x="593725" y="2879725"/>
          <p14:tracePt t="36318" x="614363" y="2894013"/>
          <p14:tracePt t="36335" x="622300" y="2894013"/>
          <p14:tracePt t="36337" x="636588" y="2908300"/>
          <p14:tracePt t="36399" x="642938" y="2908300"/>
          <p14:tracePt t="36406" x="657225" y="2908300"/>
          <p14:tracePt t="36422" x="665163" y="2908300"/>
          <p14:tracePt t="36438" x="685800" y="2908300"/>
          <p14:tracePt t="36448" x="700088" y="2908300"/>
          <p14:tracePt t="36456" x="714375" y="2908300"/>
          <p14:tracePt t="36470" x="736600" y="2900363"/>
          <p14:tracePt t="36487" x="750888" y="2886075"/>
          <p14:tracePt t="36503" x="750888" y="2879725"/>
          <p14:tracePt t="36520" x="750888" y="2843213"/>
          <p14:tracePt t="36536" x="750888" y="2828925"/>
          <p14:tracePt t="36552" x="750888" y="2808288"/>
          <p14:tracePt t="36570" x="750888" y="2800350"/>
          <p14:tracePt t="36585" x="750888" y="2771775"/>
          <p14:tracePt t="36603" x="742950" y="2757488"/>
          <p14:tracePt t="36619" x="736600" y="2751138"/>
          <p14:tracePt t="36654" x="722313" y="2751138"/>
          <p14:tracePt t="36654" x="679450" y="2743200"/>
          <p14:tracePt t="36670" x="650875" y="2736850"/>
          <p14:tracePt t="36670" x="628650" y="2736850"/>
          <p14:tracePt t="36686" x="585788" y="2736850"/>
          <p14:tracePt t="36702" x="565150" y="2736850"/>
          <p14:tracePt t="36719" x="550863" y="2736850"/>
          <p14:tracePt t="36766" x="542925" y="2736850"/>
          <p14:tracePt t="36870" x="557213" y="2714625"/>
          <p14:tracePt t="36878" x="579438" y="2714625"/>
          <p14:tracePt t="36886" x="608013" y="2700338"/>
          <p14:tracePt t="36902" x="614363" y="2700338"/>
          <p14:tracePt t="36903" x="657225" y="2693988"/>
          <p14:tracePt t="36919" x="700088" y="2679700"/>
          <p14:tracePt t="36936" x="714375" y="2671763"/>
          <p14:tracePt t="36952" x="742950" y="2665413"/>
          <p14:tracePt t="36969" x="757238" y="2657475"/>
          <p14:tracePt t="36985" x="771525" y="2657475"/>
          <p14:tracePt t="37002" x="793750" y="2651125"/>
          <p14:tracePt t="37037" x="814388" y="2651125"/>
          <p14:tracePt t="37038" x="885825" y="2614613"/>
          <p14:tracePt t="37052" x="985838" y="2571750"/>
          <p14:tracePt t="37068" x="1085850" y="2536825"/>
          <p14:tracePt t="37068" x="1114425" y="2528888"/>
          <p14:tracePt t="37087" x="1122363" y="2522538"/>
          <p14:tracePt t="37158" x="1136650" y="2522538"/>
          <p14:tracePt t="37165" x="1150938" y="2522538"/>
          <p14:tracePt t="37174" x="1208088" y="2522538"/>
          <p14:tracePt t="37185" x="1243013" y="2522538"/>
          <p14:tracePt t="37202" x="1265238" y="2522538"/>
          <p14:tracePt t="37218" x="1285875" y="2522538"/>
          <p14:tracePt t="37254" x="1293813" y="2522538"/>
          <p14:tracePt t="37254" x="1314450" y="2528888"/>
          <p14:tracePt t="37268" x="1336675" y="2536825"/>
          <p14:tracePt t="37284" x="1350963" y="2536825"/>
          <p14:tracePt t="37333" x="1371600" y="2557463"/>
          <p14:tracePt t="37339" x="1379538" y="2565400"/>
          <p14:tracePt t="37352" x="1385888" y="2565400"/>
          <p14:tracePt t="37352" x="1400175" y="2565400"/>
          <p14:tracePt t="37368" x="1408113" y="2571750"/>
          <p14:tracePt t="37422" x="1422400" y="2571750"/>
          <p14:tracePt t="37438" x="1428750" y="2571750"/>
          <p14:tracePt t="37478" x="1443038" y="2579688"/>
          <p14:tracePt t="37510" x="1465263" y="2579688"/>
          <p14:tracePt t="37521" x="1493838" y="2600325"/>
          <p14:tracePt t="37524" x="1514475" y="2600325"/>
          <p14:tracePt t="37535" x="1565275" y="2608263"/>
          <p14:tracePt t="37551" x="1585913" y="2608263"/>
          <p14:tracePt t="37569" x="1636713" y="2608263"/>
          <p14:tracePt t="37584" x="1679575" y="2608263"/>
          <p14:tracePt t="37601" x="1700213" y="2608263"/>
          <p14:tracePt t="37618" x="1722438" y="2608263"/>
          <p14:tracePt t="37634" x="1728788" y="2608263"/>
          <p14:tracePt t="37685" x="1736725" y="2608263"/>
          <p14:tracePt t="37694" x="1751013" y="2608263"/>
          <p14:tracePt t="37701" x="1765300" y="2608263"/>
          <p14:tracePt t="37710" x="1771650" y="2600325"/>
          <p14:tracePt t="37710" x="1779588" y="2600325"/>
          <p14:tracePt t="37718" x="1800225" y="2600325"/>
          <p14:tracePt t="37734" x="1822450" y="2593975"/>
          <p14:tracePt t="37751" x="1828800" y="2593975"/>
          <p14:tracePt t="37767" x="1843088" y="2586038"/>
          <p14:tracePt t="37785" x="1851025" y="2586038"/>
          <p14:tracePt t="37800" x="1865313" y="2586038"/>
          <p14:tracePt t="37817" x="1871663" y="2579688"/>
          <p14:tracePt t="37834" x="1879600" y="2571750"/>
          <p14:tracePt t="37877" x="1885950" y="2565400"/>
          <p14:tracePt t="37909" x="1914525" y="2551113"/>
          <p14:tracePt t="37925" x="1922463" y="2543175"/>
          <p14:tracePt t="38214" x="1928813" y="2543175"/>
          <p14:tracePt t="38222" x="1943100" y="2565400"/>
          <p14:tracePt t="38238" x="1951038" y="2571750"/>
          <p14:tracePt t="38254" x="1957388" y="2579688"/>
          <p14:tracePt t="38269" x="1965325" y="2579688"/>
          <p14:tracePt t="38270" x="1971675" y="2586038"/>
          <p14:tracePt t="38333" x="1979613" y="2586038"/>
          <p14:tracePt t="38350" x="1985963" y="2586038"/>
          <p14:tracePt t="38365" x="1993900" y="2586038"/>
          <p14:tracePt t="38381" x="2000250" y="2586038"/>
          <p14:tracePt t="38390" x="2022475" y="2586038"/>
          <p14:tracePt t="38406" x="2028825" y="2586038"/>
          <p14:tracePt t="38414" x="2043113" y="2586038"/>
          <p14:tracePt t="38417" x="2065338" y="2586038"/>
          <p14:tracePt t="38433" x="2079625" y="2586038"/>
          <p14:tracePt t="38449" x="2093913" y="2586038"/>
          <p14:tracePt t="38467" x="2108200" y="2586038"/>
          <p14:tracePt t="38484" x="2114550" y="2586038"/>
          <p14:tracePt t="38500" x="2151063" y="2571750"/>
          <p14:tracePt t="38516" x="2157413" y="2565400"/>
          <p14:tracePt t="38533" x="2171700" y="2565400"/>
          <p14:tracePt t="38549" x="2179638" y="2551113"/>
          <p14:tracePt t="38567" x="2185988" y="2551113"/>
          <p14:tracePt t="38583" x="2193925" y="2543175"/>
          <p14:tracePt t="38622" x="2200275" y="2528888"/>
          <p14:tracePt t="38661" x="2208213" y="2528888"/>
          <p14:tracePt t="38675" x="2214563" y="2522538"/>
          <p14:tracePt t="38734" x="2222500" y="2514600"/>
          <p14:tracePt t="40582" x="2214563" y="2508250"/>
          <p14:tracePt t="40766" x="2208213" y="2508250"/>
          <p14:tracePt t="40774" x="2185988" y="2508250"/>
          <p14:tracePt t="40782" x="2179638" y="2508250"/>
          <p14:tracePt t="40790" x="2171700" y="2508250"/>
          <p14:tracePt t="40796" x="2143125" y="2508250"/>
          <p14:tracePt t="40846" x="2136775" y="2508250"/>
          <p14:tracePt t="40854" x="2108200" y="2508250"/>
          <p14:tracePt t="40862" x="2100263" y="2508250"/>
          <p14:tracePt t="40868" x="2071688" y="2508250"/>
          <p14:tracePt t="40879" x="2057400" y="2508250"/>
          <p14:tracePt t="40896" x="2022475" y="2508250"/>
          <p14:tracePt t="40914" x="1951038" y="2528888"/>
          <p14:tracePt t="40930" x="1922463" y="2536825"/>
          <p14:tracePt t="40947" x="1879600" y="2543175"/>
          <p14:tracePt t="40963" x="1851025" y="2557463"/>
          <p14:tracePt t="40980" x="1843088" y="2557463"/>
          <p14:tracePt t="40997" x="1836738" y="2557463"/>
          <p14:tracePt t="41013" x="1808163" y="2571750"/>
          <p14:tracePt t="41030" x="1800225" y="2579688"/>
          <p14:tracePt t="41046" x="1757363" y="2579688"/>
          <p14:tracePt t="41063" x="1722438" y="2586038"/>
          <p14:tracePt t="41079" x="1685925" y="2586038"/>
          <p14:tracePt t="41097" x="1657350" y="2593975"/>
          <p14:tracePt t="41112" x="1636713" y="2593975"/>
          <p14:tracePt t="41130" x="1600200" y="2593975"/>
          <p14:tracePt t="41146" x="1571625" y="2600325"/>
          <p14:tracePt t="41162" x="1565275" y="2608263"/>
          <p14:tracePt t="41198" x="1550988" y="2608263"/>
          <p14:tracePt t="41198" x="1528763" y="2608263"/>
          <p14:tracePt t="41213" x="1500188" y="2614613"/>
          <p14:tracePt t="41229" x="1471613" y="2628900"/>
          <p14:tracePt t="41246" x="1450975" y="2636838"/>
          <p14:tracePt t="41262" x="1443038" y="2636838"/>
          <p14:tracePt t="41279" x="1436688" y="2636838"/>
          <p14:tracePt t="41296" x="1422400" y="2636838"/>
          <p14:tracePt t="41312" x="1414463" y="2636838"/>
          <p14:tracePt t="41329" x="1408113" y="2636838"/>
          <p14:tracePt t="41438" x="1400175" y="2636838"/>
          <p14:tracePt t="41454" x="1385888" y="2636838"/>
          <p14:tracePt t="41469" x="1379538" y="2636838"/>
          <p14:tracePt t="41486" x="1371600" y="2636838"/>
          <p14:tracePt t="41502" x="1365250" y="2636838"/>
          <p14:tracePt t="41518" x="1350963" y="2628900"/>
          <p14:tracePt t="41526" x="1343025" y="2622550"/>
          <p14:tracePt t="41526" x="1336675" y="2614613"/>
          <p14:tracePt t="41565" x="1328738" y="2608263"/>
          <p14:tracePt t="41582" x="1322388" y="2600325"/>
          <p14:tracePt t="41590" x="1308100" y="2600325"/>
          <p14:tracePt t="41606" x="1300163" y="2600325"/>
          <p14:tracePt t="41614" x="1293813" y="2586038"/>
          <p14:tracePt t="41678" x="1285875" y="2579688"/>
          <p14:tracePt t="41718" x="1279525" y="2565400"/>
          <p14:tracePt t="41726" x="1279525" y="2551113"/>
          <p14:tracePt t="41734" x="1279525" y="2543175"/>
          <p14:tracePt t="41742" x="1279525" y="2528888"/>
          <p14:tracePt t="41750" x="1265238" y="2493963"/>
          <p14:tracePt t="41790" x="1265238" y="2465388"/>
          <p14:tracePt t="41793" x="1265238" y="2457450"/>
          <p14:tracePt t="41814" x="1265238" y="2451100"/>
          <p14:tracePt t="41815" x="1265238" y="2443163"/>
          <p14:tracePt t="41828" x="1265238" y="2414588"/>
          <p14:tracePt t="41846" x="1265238" y="2408238"/>
          <p14:tracePt t="41886" x="1265238" y="2393950"/>
          <p14:tracePt t="41893" x="1265238" y="2371725"/>
          <p14:tracePt t="41895" x="1271588" y="2365375"/>
          <p14:tracePt t="41911" x="1279525" y="2351088"/>
          <p14:tracePt t="41928" x="1285875" y="2343150"/>
          <p14:tracePt t="41945" x="1293813" y="2336800"/>
          <p14:tracePt t="41961" x="1308100" y="2328863"/>
          <p14:tracePt t="41979" x="1336675" y="2314575"/>
          <p14:tracePt t="41994" x="1343025" y="2308225"/>
          <p14:tracePt t="42011" x="1350963" y="2300288"/>
          <p14:tracePt t="42029" x="1379538" y="2286000"/>
          <p14:tracePt t="42044" x="1385888" y="2279650"/>
          <p14:tracePt t="42061" x="1400175" y="2279650"/>
          <p14:tracePt t="42078" x="1428750" y="2279650"/>
          <p14:tracePt t="42096" x="1450975" y="2265363"/>
          <p14:tracePt t="42111" x="1465263" y="2257425"/>
          <p14:tracePt t="42128" x="1485900" y="2257425"/>
          <p14:tracePt t="42144" x="1500188" y="2257425"/>
          <p14:tracePt t="42162" x="1508125" y="2251075"/>
          <p14:tracePt t="42178" x="1528763" y="2251075"/>
          <p14:tracePt t="42195" x="1543050" y="2251075"/>
          <p14:tracePt t="42211" x="1557338" y="2251075"/>
          <p14:tracePt t="42227" x="1565275" y="2251075"/>
          <p14:tracePt t="42244" x="1579563" y="2251075"/>
          <p14:tracePt t="42261" x="1628775" y="2257425"/>
          <p14:tracePt t="42278" x="1651000" y="2271713"/>
          <p14:tracePt t="42326" x="1657350" y="2279650"/>
          <p14:tracePt t="42334" x="1665288" y="2286000"/>
          <p14:tracePt t="42342" x="1665288" y="2293938"/>
          <p14:tracePt t="42342" x="1665288" y="2300288"/>
          <p14:tracePt t="42351" x="1665288" y="2314575"/>
          <p14:tracePt t="42360" x="1685925" y="2351088"/>
          <p14:tracePt t="42378" x="1685925" y="2379663"/>
          <p14:tracePt t="42394" x="1685925" y="2393950"/>
          <p14:tracePt t="42410" x="1679575" y="2428875"/>
          <p14:tracePt t="42428" x="1665288" y="2436813"/>
          <p14:tracePt t="42444" x="1651000" y="2457450"/>
          <p14:tracePt t="42478" x="1643063" y="2465388"/>
          <p14:tracePt t="42518" x="1628775" y="2471738"/>
          <p14:tracePt t="42550" x="1622425" y="2471738"/>
          <p14:tracePt t="42558" x="1614488" y="2471738"/>
          <p14:tracePt t="42566" x="1608138" y="2471738"/>
          <p14:tracePt t="42577" x="1585913" y="2471738"/>
          <p14:tracePt t="42595" x="1557338" y="2486025"/>
          <p14:tracePt t="42611" x="1536700" y="2486025"/>
          <p14:tracePt t="42627" x="1493838" y="2486025"/>
          <p14:tracePt t="42644" x="1443038" y="2486025"/>
          <p14:tracePt t="42661" x="1365250" y="2486025"/>
          <p14:tracePt t="42677" x="1293813" y="2486025"/>
          <p14:tracePt t="42694" x="1214438" y="2486025"/>
          <p14:tracePt t="42710" x="1185863" y="2486025"/>
          <p14:tracePt t="42727" x="1165225" y="2486025"/>
          <p14:tracePt t="42743" x="1157288" y="2486025"/>
          <p14:tracePt t="42761" x="1136650" y="2493963"/>
          <p14:tracePt t="42777" x="1128713" y="2500313"/>
          <p14:tracePt t="42794" x="1122363" y="2500313"/>
          <p14:tracePt t="42810" x="1100138" y="2508250"/>
          <p14:tracePt t="42827" x="1085850" y="2508250"/>
          <p14:tracePt t="42845" x="1050925" y="2508250"/>
          <p14:tracePt t="42860" x="1008063" y="2522538"/>
          <p14:tracePt t="42860" x="979488" y="2522538"/>
          <p14:tracePt t="42878" x="942975" y="2551113"/>
          <p14:tracePt t="42894" x="922338" y="2557463"/>
          <p14:tracePt t="42910" x="879475" y="2579688"/>
          <p14:tracePt t="42927" x="865188" y="2593975"/>
          <p14:tracePt t="42944" x="836613" y="2608263"/>
          <p14:tracePt t="42961" x="814388" y="2622550"/>
          <p14:tracePt t="42977" x="793750" y="2636838"/>
          <p14:tracePt t="42993" x="765175" y="2643188"/>
          <p14:tracePt t="43010" x="750888" y="2657475"/>
          <p14:tracePt t="43028" x="742950" y="2671763"/>
          <p14:tracePt t="43043" x="728663" y="2679700"/>
          <p14:tracePt t="43060" x="728663" y="2693988"/>
          <p14:tracePt t="43076" x="722313" y="2714625"/>
          <p14:tracePt t="43094" x="714375" y="2736850"/>
          <p14:tracePt t="43110" x="714375" y="2771775"/>
          <p14:tracePt t="43126" x="708025" y="2794000"/>
          <p14:tracePt t="43144" x="708025" y="2814638"/>
          <p14:tracePt t="43160" x="708025" y="2836863"/>
          <p14:tracePt t="43177" x="708025" y="2851150"/>
          <p14:tracePt t="43246" x="708025" y="2857500"/>
          <p14:tracePt t="43254" x="714375" y="2865438"/>
          <p14:tracePt t="43262" x="722313" y="2865438"/>
          <p14:tracePt t="43270" x="728663" y="2871788"/>
          <p14:tracePt t="43278" x="736600" y="2871788"/>
          <p14:tracePt t="43293" x="757238" y="2871788"/>
          <p14:tracePt t="43311" x="765175" y="2879725"/>
          <p14:tracePt t="43327" x="771525" y="2879725"/>
          <p14:tracePt t="43343" x="785813" y="2879725"/>
          <p14:tracePt t="43360" x="793750" y="2879725"/>
          <p14:tracePt t="43376" x="808038" y="2879725"/>
          <p14:tracePt t="43393" x="828675" y="2879725"/>
          <p14:tracePt t="43409" x="865188" y="2879725"/>
          <p14:tracePt t="43426" x="900113" y="2857500"/>
          <p14:tracePt t="43443" x="922338" y="2857500"/>
          <p14:tracePt t="43460" x="928688" y="2851150"/>
          <p14:tracePt t="43494" x="942975" y="2843213"/>
          <p14:tracePt t="43509" x="950913" y="2843213"/>
          <p14:tracePt t="43510" x="957263" y="2836863"/>
          <p14:tracePt t="43558" x="965200" y="2836863"/>
          <p14:tracePt t="43606" x="979488" y="2836863"/>
          <p14:tracePt t="43622" x="985838" y="2836863"/>
          <p14:tracePt t="43670" x="993775" y="2836863"/>
          <p14:tracePt t="43679" x="1000125" y="2836863"/>
          <p14:tracePt t="43695" x="1022350" y="2836863"/>
          <p14:tracePt t="43710" x="1028700" y="2836863"/>
          <p14:tracePt t="43718" x="1036638" y="2828925"/>
          <p14:tracePt t="43718" x="1042988" y="2822575"/>
          <p14:tracePt t="43727" x="1057275" y="2814638"/>
          <p14:tracePt t="43743" x="1065213" y="2814638"/>
          <p14:tracePt t="43759" x="1079500" y="2814638"/>
          <p14:tracePt t="43814" x="1093788" y="2814638"/>
          <p14:tracePt t="43830" x="1100138" y="2814638"/>
          <p14:tracePt t="43835" x="1108075" y="2814638"/>
          <p14:tracePt t="43958" x="1071563" y="2822575"/>
          <p14:tracePt t="43966" x="1057275" y="2822575"/>
          <p14:tracePt t="43976" x="1028700" y="2836863"/>
          <p14:tracePt t="43982" x="1008063" y="2836863"/>
          <p14:tracePt t="43992" x="971550" y="2843213"/>
          <p14:tracePt t="44009" x="936625" y="2857500"/>
          <p14:tracePt t="44026" x="908050" y="2857500"/>
          <p14:tracePt t="44042" x="879475" y="2871788"/>
          <p14:tracePt t="44059" x="857250" y="2871788"/>
          <p14:tracePt t="44075" x="842963" y="2871788"/>
          <p14:tracePt t="44091" x="814388" y="2879725"/>
          <p14:tracePt t="44134" x="808038" y="2879725"/>
          <p14:tracePt t="44142" x="800100" y="2886075"/>
          <p14:tracePt t="44190" x="785813" y="2886075"/>
          <p14:tracePt t="44222" x="779463" y="2894013"/>
          <p14:tracePt t="44237" x="765175" y="2900363"/>
          <p14:tracePt t="44278" x="765175" y="2908300"/>
          <p14:tracePt t="44286" x="765175" y="2914650"/>
          <p14:tracePt t="44294" x="765175" y="2928938"/>
          <p14:tracePt t="44310" x="765175" y="2936875"/>
          <p14:tracePt t="44342" x="765175" y="2943225"/>
          <p14:tracePt t="44349" x="765175" y="2951163"/>
          <p14:tracePt t="44366" x="765175" y="2965450"/>
          <p14:tracePt t="44382" x="765175" y="2971800"/>
          <p14:tracePt t="44399" x="765175" y="2979738"/>
          <p14:tracePt t="44414" x="765175" y="2986088"/>
          <p14:tracePt t="44414" x="765175" y="3008313"/>
          <p14:tracePt t="44430" x="765175" y="3014663"/>
          <p14:tracePt t="44454" x="765175" y="3022600"/>
          <p14:tracePt t="44462" x="765175" y="3028950"/>
          <p14:tracePt t="44466" x="765175" y="3043238"/>
          <p14:tracePt t="44475" x="765175" y="3051175"/>
          <p14:tracePt t="44518" x="765175" y="3057525"/>
          <p14:tracePt t="44550" x="765175" y="3065463"/>
          <p14:tracePt t="44558" x="765175" y="3079750"/>
          <p14:tracePt t="44565" x="771525" y="3094038"/>
          <p14:tracePt t="44614" x="779463" y="3100388"/>
          <p14:tracePt t="44662" x="785813" y="3108325"/>
          <p14:tracePt t="44702" x="800100" y="3108325"/>
          <p14:tracePt t="44710" x="814388" y="3128963"/>
          <p14:tracePt t="44742" x="822325" y="3128963"/>
          <p14:tracePt t="44750" x="828675" y="3136900"/>
          <p14:tracePt t="44763" x="836613" y="3136900"/>
          <p14:tracePt t="44774" x="857250" y="3143250"/>
          <p14:tracePt t="44814" x="865188" y="3151188"/>
          <p14:tracePt t="44830" x="893763" y="3151188"/>
          <p14:tracePt t="44840" x="908050" y="3157538"/>
          <p14:tracePt t="44858" x="928688" y="3165475"/>
          <p14:tracePt t="44875" x="965200" y="3171825"/>
          <p14:tracePt t="44891" x="1000125" y="3179763"/>
          <p14:tracePt t="44908" x="1042988" y="3186113"/>
          <p14:tracePt t="44924" x="1065213" y="3208338"/>
          <p14:tracePt t="44941" x="1085850" y="3208338"/>
          <p14:tracePt t="44941" x="1093788" y="3214688"/>
          <p14:tracePt t="44991" x="1100138" y="3214688"/>
          <p14:tracePt t="44998" x="1114425" y="3222625"/>
          <p14:tracePt t="45006" x="1122363" y="3222625"/>
          <p14:tracePt t="45014" x="1136650" y="3222625"/>
          <p14:tracePt t="45025" x="1143000" y="3228975"/>
          <p14:tracePt t="45062" x="1157288" y="3228975"/>
          <p14:tracePt t="45078" x="1165225" y="3228975"/>
          <p14:tracePt t="45086" x="1171575" y="3228975"/>
          <p14:tracePt t="45094" x="1193800" y="3228975"/>
          <p14:tracePt t="45107" x="1265238" y="3228975"/>
          <p14:tracePt t="45124" x="1343025" y="3228975"/>
          <p14:tracePt t="45140" x="1365250" y="3228975"/>
          <p14:tracePt t="45157" x="1400175" y="3228975"/>
          <p14:tracePt t="45174" x="1436688" y="3228975"/>
          <p14:tracePt t="45190" x="1465263" y="3228975"/>
          <p14:tracePt t="45207" x="1471613" y="3228975"/>
          <p14:tracePt t="45223" x="1500188" y="3228975"/>
          <p14:tracePt t="45241" x="1508125" y="3228975"/>
          <p14:tracePt t="45257" x="1514475" y="3228975"/>
          <p14:tracePt t="45273" x="1543050" y="3228975"/>
          <p14:tracePt t="45290" x="1557338" y="3228975"/>
          <p14:tracePt t="45398" x="1579563" y="3228975"/>
          <p14:tracePt t="45406" x="1585913" y="3228975"/>
          <p14:tracePt t="45414" x="1614488" y="3228975"/>
          <p14:tracePt t="45430" x="1622425" y="3228975"/>
          <p14:tracePt t="45440" x="1628775" y="3228975"/>
          <p14:tracePt t="45974" x="1636713" y="3228975"/>
          <p14:tracePt t="45982" x="1651000" y="3228975"/>
          <p14:tracePt t="46014" x="1657350" y="3228975"/>
          <p14:tracePt t="46030" x="1665288" y="3228975"/>
          <p14:tracePt t="46142" x="1671638" y="3228975"/>
          <p14:tracePt t="46150" x="1685925" y="3228975"/>
          <p14:tracePt t="46158" x="1693863" y="3228975"/>
          <p14:tracePt t="46158" x="1700213" y="3228975"/>
          <p14:tracePt t="46174" x="1708150" y="3228975"/>
          <p14:tracePt t="46189" x="1728788" y="3228975"/>
          <p14:tracePt t="46206" x="1736725" y="3228975"/>
          <p14:tracePt t="46222" x="1743075" y="3228975"/>
          <p14:tracePt t="46239" x="1751013" y="3228975"/>
          <p14:tracePt t="46255" x="1771650" y="3243263"/>
          <p14:tracePt t="46272" x="1779588" y="3243263"/>
          <p14:tracePt t="46288" x="1814513" y="3243263"/>
          <p14:tracePt t="46306" x="1828800" y="3243263"/>
          <p14:tracePt t="46323" x="1857375" y="3243263"/>
          <p14:tracePt t="46338" x="1879600" y="3243263"/>
          <p14:tracePt t="46356" x="1893888" y="3243263"/>
          <p14:tracePt t="46373" x="1922463" y="3243263"/>
          <p14:tracePt t="46389" x="1943100" y="3243263"/>
          <p14:tracePt t="46389" x="1957388" y="3243263"/>
          <p14:tracePt t="46421" x="1965325" y="3243263"/>
          <p14:tracePt t="46478" x="1971675" y="3243263"/>
          <p14:tracePt t="46598" x="1979613" y="3243263"/>
          <p14:tracePt t="48965" x="1979613" y="3251200"/>
          <p14:tracePt t="48973" x="1965325" y="3251200"/>
          <p14:tracePt t="48981" x="1951038" y="3251200"/>
          <p14:tracePt t="48989" x="1922463" y="3257550"/>
          <p14:tracePt t="49000" x="1900238" y="3257550"/>
          <p14:tracePt t="49018" x="1879600" y="3265488"/>
          <p14:tracePt t="49035" x="1836738" y="3286125"/>
          <p14:tracePt t="49050" x="1808163" y="3286125"/>
          <p14:tracePt t="49067" x="1757363" y="3286125"/>
          <p14:tracePt t="49084" x="1728788" y="3286125"/>
          <p14:tracePt t="49100" x="1693863" y="3286125"/>
          <p14:tracePt t="49118" x="1685925" y="3294063"/>
          <p14:tracePt t="49134" x="1671638" y="3294063"/>
          <p14:tracePt t="49151" x="1651000" y="3300413"/>
          <p14:tracePt t="49167" x="1614488" y="3308350"/>
          <p14:tracePt t="49184" x="1593850" y="3308350"/>
          <p14:tracePt t="49200" x="1536700" y="3328988"/>
          <p14:tracePt t="49218" x="1471613" y="3328988"/>
          <p14:tracePt t="49233" x="1408113" y="3328988"/>
          <p14:tracePt t="49250" x="1365250" y="3328988"/>
          <p14:tracePt t="49268" x="1322388" y="3328988"/>
          <p14:tracePt t="49283" x="1293813" y="3328988"/>
          <p14:tracePt t="49283" x="1285875" y="3328988"/>
          <p14:tracePt t="49301" x="1257300" y="3328988"/>
          <p14:tracePt t="49317" x="1250950" y="3328988"/>
          <p14:tracePt t="49334" x="1228725" y="3328988"/>
          <p14:tracePt t="49350" x="1200150" y="3328988"/>
          <p14:tracePt t="49367" x="1179513" y="3328988"/>
          <p14:tracePt t="49384" x="1165225" y="3328988"/>
          <p14:tracePt t="49400" x="1122363" y="3328988"/>
          <p14:tracePt t="49416" x="1100138" y="3328988"/>
          <p14:tracePt t="49433" x="1079500" y="3328988"/>
          <p14:tracePt t="49450" x="1071563" y="3314700"/>
          <p14:tracePt t="49501" x="1057275" y="3294063"/>
          <p14:tracePt t="49517" x="1042988" y="3251200"/>
          <p14:tracePt t="49517" x="1036638" y="3228975"/>
          <p14:tracePt t="49533" x="1036638" y="3208338"/>
          <p14:tracePt t="49549" x="1036638" y="3171825"/>
          <p14:tracePt t="49566" x="1036638" y="3151188"/>
          <p14:tracePt t="49582" x="1050925" y="3108325"/>
          <p14:tracePt t="49600" x="1065213" y="3051175"/>
          <p14:tracePt t="49615" x="1079500" y="3008313"/>
          <p14:tracePt t="49633" x="1100138" y="2965450"/>
          <p14:tracePt t="49649" x="1108075" y="2928938"/>
          <p14:tracePt t="49667" x="1122363" y="2914650"/>
          <p14:tracePt t="49682" x="1136650" y="2894013"/>
          <p14:tracePt t="49700" x="1143000" y="2886075"/>
          <p14:tracePt t="49716" x="1171575" y="2871788"/>
          <p14:tracePt t="49733" x="1200150" y="2857500"/>
          <p14:tracePt t="49750" x="1214438" y="2857500"/>
          <p14:tracePt t="49766" x="1236663" y="2851150"/>
          <p14:tracePt t="49783" x="1265238" y="2851150"/>
          <p14:tracePt t="49799" x="1271588" y="2843213"/>
          <p14:tracePt t="49816" x="1293813" y="2843213"/>
          <p14:tracePt t="49832" x="1300163" y="2843213"/>
          <p14:tracePt t="49850" x="1308100" y="2843213"/>
          <p14:tracePt t="49866" x="1336675" y="2843213"/>
          <p14:tracePt t="49882" x="1371600" y="2843213"/>
          <p14:tracePt t="49900" x="1385888" y="2843213"/>
          <p14:tracePt t="49915" x="1408113" y="2843213"/>
          <p14:tracePt t="49933" x="1422400" y="2843213"/>
          <p14:tracePt t="49949" x="1436688" y="2857500"/>
          <p14:tracePt t="49967" x="1450975" y="2871788"/>
          <p14:tracePt t="49982" x="1471613" y="2894013"/>
          <p14:tracePt t="49999" x="1471613" y="2936875"/>
          <p14:tracePt t="50015" x="1479550" y="2965450"/>
          <p14:tracePt t="50033" x="1479550" y="3008313"/>
          <p14:tracePt t="50049" x="1479550" y="3028950"/>
          <p14:tracePt t="50065" x="1479550" y="3051175"/>
          <p14:tracePt t="50083" x="1479550" y="3094038"/>
          <p14:tracePt t="50099" x="1479550" y="3128963"/>
          <p14:tracePt t="50116" x="1457325" y="3151188"/>
          <p14:tracePt t="50132" x="1443038" y="3171825"/>
          <p14:tracePt t="50149" x="1422400" y="3194050"/>
          <p14:tracePt t="50165" x="1408113" y="3208338"/>
          <p14:tracePt t="50183" x="1400175" y="3214688"/>
          <p14:tracePt t="50199" x="1385888" y="3222625"/>
          <p14:tracePt t="50216" x="1371600" y="3228975"/>
          <p14:tracePt t="50232" x="1343025" y="3236913"/>
          <p14:tracePt t="50248" x="1328738" y="3236913"/>
          <p14:tracePt t="50265" x="1293813" y="3257550"/>
          <p14:tracePt t="50282" x="1285875" y="3257550"/>
          <p14:tracePt t="50299" x="1265238" y="3257550"/>
          <p14:tracePt t="50315" x="1250950" y="3257550"/>
          <p14:tracePt t="50332" x="1214438" y="3257550"/>
          <p14:tracePt t="50349" x="1179513" y="3257550"/>
          <p14:tracePt t="50365" x="1143000" y="3257550"/>
          <p14:tracePt t="50382" x="1114425" y="3257550"/>
          <p14:tracePt t="50398" x="1071563" y="3257550"/>
          <p14:tracePt t="50415" x="1042988" y="3243263"/>
          <p14:tracePt t="50432" x="1000125" y="3236913"/>
          <p14:tracePt t="50449" x="965200" y="3214688"/>
          <p14:tracePt t="50465" x="942975" y="3194050"/>
          <p14:tracePt t="50482" x="928688" y="3179763"/>
          <p14:tracePt t="50499" x="922338" y="3165475"/>
          <p14:tracePt t="50514" x="914400" y="3136900"/>
          <p14:tracePt t="50532" x="885825" y="3100388"/>
          <p14:tracePt t="50548" x="871538" y="3036888"/>
          <p14:tracePt t="50565" x="871538" y="3008313"/>
          <p14:tracePt t="50581" x="871538" y="2971800"/>
          <p14:tracePt t="50599" x="871538" y="2957513"/>
          <p14:tracePt t="50615" x="871538" y="2928938"/>
          <p14:tracePt t="50632" x="871538" y="2894013"/>
          <p14:tracePt t="50647" x="871538" y="2879725"/>
          <p14:tracePt t="50665" x="871538" y="2828925"/>
          <p14:tracePt t="50681" x="879475" y="2800350"/>
          <p14:tracePt t="50698" x="900113" y="2794000"/>
          <p14:tracePt t="50715" x="936625" y="2779713"/>
          <p14:tracePt t="50731" x="942975" y="2779713"/>
          <p14:tracePt t="50748" x="993775" y="2751138"/>
          <p14:tracePt t="50765" x="1028700" y="2751138"/>
          <p14:tracePt t="50782" x="1071563" y="2751138"/>
          <p14:tracePt t="50798" x="1114425" y="2751138"/>
          <p14:tracePt t="50815" x="1165225" y="2751138"/>
          <p14:tracePt t="50830" x="1214438" y="2751138"/>
          <p14:tracePt t="50847" x="1257300" y="2751138"/>
          <p14:tracePt t="50864" x="1285875" y="2751138"/>
          <p14:tracePt t="50881" x="1322388" y="2751138"/>
          <p14:tracePt t="50898" x="1365250" y="2751138"/>
          <p14:tracePt t="50914" x="1414463" y="2751138"/>
          <p14:tracePt t="50931" x="1585913" y="2751138"/>
          <p14:tracePt t="50947" x="1728788" y="2751138"/>
          <p14:tracePt t="50947" x="1779588" y="2751138"/>
          <p14:tracePt t="50965" x="1822450" y="2751138"/>
          <p14:tracePt t="50981" x="1871663" y="2765425"/>
          <p14:tracePt t="50998" x="1908175" y="2771775"/>
          <p14:tracePt t="51015" x="1928813" y="2779713"/>
          <p14:tracePt t="51031" x="1985963" y="2800350"/>
          <p14:tracePt t="51047" x="2057400" y="2828925"/>
          <p14:tracePt t="51064" x="2157413" y="2865438"/>
          <p14:tracePt t="51082" x="2228850" y="2871788"/>
          <p14:tracePt t="51097" x="2279650" y="2879725"/>
          <p14:tracePt t="51114" x="2300288" y="2879725"/>
          <p14:tracePt t="51131" x="2336800" y="2900363"/>
          <p14:tracePt t="51148" x="2357438" y="2908300"/>
          <p14:tracePt t="51164" x="2379663" y="2914650"/>
          <p14:tracePt t="51221" x="2386013" y="2914650"/>
          <p14:tracePt t="51237" x="2400300" y="2914650"/>
          <p14:tracePt t="52677" x="2408238" y="2914650"/>
          <p14:tracePt t="55594" x="0" y="0"/>
        </p14:tracePtLst>
        <p14:tracePtLst>
          <p14:tracePt t="57259" x="2365375" y="2028825"/>
          <p14:tracePt t="57277" x="2357438" y="2022475"/>
          <p14:tracePt t="57288" x="2351088" y="2022475"/>
          <p14:tracePt t="57293" x="2343150" y="2022475"/>
          <p14:tracePt t="57325" x="2328863" y="2022475"/>
          <p14:tracePt t="57333" x="2308225" y="2022475"/>
          <p14:tracePt t="57341" x="2293938" y="2022475"/>
          <p14:tracePt t="57357" x="2271713" y="2022475"/>
          <p14:tracePt t="57372" x="2251075" y="2022475"/>
          <p14:tracePt t="57397" x="2228850" y="2022475"/>
          <p14:tracePt t="57405" x="2222500" y="2022475"/>
          <p14:tracePt t="57422" x="2214563" y="2022475"/>
          <p14:tracePt t="57461" x="2200275" y="2022475"/>
          <p14:tracePt t="57469" x="2193925" y="2022475"/>
          <p14:tracePt t="57476" x="2185988" y="2022475"/>
          <p14:tracePt t="57493" x="2179638" y="2022475"/>
          <p14:tracePt t="57509" x="2165350" y="2022475"/>
          <p14:tracePt t="57525" x="2136775" y="2022475"/>
          <p14:tracePt t="57538" x="2114550" y="2022475"/>
          <p14:tracePt t="57554" x="2100263" y="2022475"/>
          <p14:tracePt t="57571" x="2085975" y="2022475"/>
          <p14:tracePt t="57587" x="2071688" y="2022475"/>
          <p14:tracePt t="57605" x="2051050" y="2014538"/>
          <p14:tracePt t="57620" x="2014538" y="2000250"/>
          <p14:tracePt t="57638" x="2008188" y="2000250"/>
          <p14:tracePt t="57654" x="1993900" y="1993900"/>
          <p14:tracePt t="57671" x="1957388" y="1979613"/>
          <p14:tracePt t="57688" x="1943100" y="1971675"/>
          <p14:tracePt t="57704" x="1928813" y="1971675"/>
          <p14:tracePt t="57722" x="1914525" y="1971675"/>
          <p14:tracePt t="57737" x="1893888" y="1971675"/>
          <p14:tracePt t="57755" x="1871663" y="1957388"/>
          <p14:tracePt t="57771" x="1865313" y="1957388"/>
          <p14:tracePt t="57788" x="1836738" y="1957388"/>
          <p14:tracePt t="57804" x="1814513" y="1957388"/>
          <p14:tracePt t="57821" x="1808163" y="1951038"/>
          <p14:tracePt t="57838" x="1793875" y="1951038"/>
          <p14:tracePt t="57855" x="1771650" y="1943100"/>
          <p14:tracePt t="57871" x="1765300" y="1943100"/>
          <p14:tracePt t="57888" x="1751013" y="1943100"/>
          <p14:tracePt t="57905" x="1736725" y="1943100"/>
          <p14:tracePt t="57920" x="1728788" y="1943100"/>
          <p14:tracePt t="57938" x="1700213" y="1936750"/>
          <p14:tracePt t="57954" x="1679575" y="1914525"/>
          <p14:tracePt t="57954" x="1665288" y="1914525"/>
          <p14:tracePt t="57972" x="1657350" y="1914525"/>
          <p14:tracePt t="57987" x="1622425" y="1908175"/>
          <p14:tracePt t="58036" x="1614488" y="1908175"/>
          <p14:tracePt t="58045" x="1608138" y="1908175"/>
          <p14:tracePt t="58046" x="1600200" y="1908175"/>
          <p14:tracePt t="58053" x="1579563" y="1908175"/>
          <p14:tracePt t="58071" x="1571625" y="1900238"/>
          <p14:tracePt t="58088" x="1536700" y="1900238"/>
          <p14:tracePt t="58103" x="1508125" y="1900238"/>
          <p14:tracePt t="58121" x="1465263" y="1900238"/>
          <p14:tracePt t="58137" x="1443038" y="1893888"/>
          <p14:tracePt t="58153" x="1400175" y="1893888"/>
          <p14:tracePt t="58171" x="1357313" y="1871663"/>
          <p14:tracePt t="58187" x="1314450" y="1871663"/>
          <p14:tracePt t="58204" x="1279525" y="1865313"/>
          <p14:tracePt t="58221" x="1250950" y="1865313"/>
          <p14:tracePt t="58237" x="1236663" y="1865313"/>
          <p14:tracePt t="58254" x="1214438" y="1857375"/>
          <p14:tracePt t="58271" x="1193800" y="1857375"/>
          <p14:tracePt t="58286" x="1171575" y="1851025"/>
          <p14:tracePt t="58304" x="1157288" y="1851025"/>
          <p14:tracePt t="58321" x="1136650" y="1851025"/>
          <p14:tracePt t="58337" x="1114425" y="1851025"/>
          <p14:tracePt t="58353" x="1108075" y="1851025"/>
          <p14:tracePt t="58370" x="1079500" y="1828800"/>
          <p14:tracePt t="58387" x="1071563" y="1828800"/>
          <p14:tracePt t="58428" x="1050925" y="1828800"/>
          <p14:tracePt t="58446" x="1042988" y="1828800"/>
          <p14:tracePt t="58613" x="1036638" y="1828800"/>
          <p14:tracePt t="58653" x="1036638" y="1836738"/>
          <p14:tracePt t="58660" x="1036638" y="1843088"/>
          <p14:tracePt t="58668" x="1042988" y="1843088"/>
          <p14:tracePt t="58668" x="1050925" y="1851025"/>
          <p14:tracePt t="58677" x="1065213" y="1857375"/>
          <p14:tracePt t="58686" x="1071563" y="1857375"/>
          <p14:tracePt t="58702" x="1079500" y="1857375"/>
          <p14:tracePt t="58719" x="1093788" y="1857375"/>
          <p14:tracePt t="58736" x="1108075" y="1865313"/>
          <p14:tracePt t="58753" x="1114425" y="1865313"/>
          <p14:tracePt t="58769" x="1122363" y="1871663"/>
          <p14:tracePt t="58805" x="1128713" y="1879600"/>
          <p14:tracePt t="58845" x="1143000" y="1879600"/>
          <p14:tracePt t="58852" x="1150938" y="1885950"/>
          <p14:tracePt t="58860" x="1157288" y="1893888"/>
          <p14:tracePt t="58870" x="1165225" y="1900238"/>
          <p14:tracePt t="58932" x="1179513" y="1900238"/>
          <p14:tracePt t="59036" x="1185863" y="1908175"/>
          <p14:tracePt t="59052" x="1200150" y="1922463"/>
          <p14:tracePt t="59069" x="1208088" y="1928813"/>
          <p14:tracePt t="59087" x="1228725" y="1943100"/>
          <p14:tracePt t="59087" x="1236663" y="1951038"/>
          <p14:tracePt t="59103" x="1236663" y="1965325"/>
          <p14:tracePt t="59119" x="1236663" y="1985963"/>
          <p14:tracePt t="59136" x="1236663" y="2022475"/>
          <p14:tracePt t="59152" x="1236663" y="2065338"/>
          <p14:tracePt t="59169" x="1236663" y="2136775"/>
          <p14:tracePt t="59185" x="1236663" y="2214563"/>
          <p14:tracePt t="59203" x="1243013" y="2300288"/>
          <p14:tracePt t="59219" x="1265238" y="2365375"/>
          <p14:tracePt t="59236" x="1285875" y="2422525"/>
          <p14:tracePt t="59253" x="1308100" y="2457450"/>
          <p14:tracePt t="59269" x="1314450" y="2493963"/>
          <p14:tracePt t="59286" x="1322388" y="2522538"/>
          <p14:tracePt t="59302" x="1328738" y="2543175"/>
          <p14:tracePt t="59319" x="1328738" y="2565400"/>
          <p14:tracePt t="59335" x="1343025" y="2586038"/>
          <p14:tracePt t="59353" x="1357313" y="2600325"/>
          <p14:tracePt t="59397" x="1357313" y="2608263"/>
          <p14:tracePt t="59405" x="1371600" y="2622550"/>
          <p14:tracePt t="59413" x="1393825" y="2628900"/>
          <p14:tracePt t="59419" x="1414463" y="2651125"/>
          <p14:tracePt t="59435" x="1428750" y="2657475"/>
          <p14:tracePt t="59452" x="1450975" y="2657475"/>
          <p14:tracePt t="59470" x="1471613" y="2657475"/>
          <p14:tracePt t="59485" x="1485900" y="2657475"/>
          <p14:tracePt t="59502" x="1508125" y="2657475"/>
          <p14:tracePt t="59518" x="1522413" y="2657475"/>
          <p14:tracePt t="59536" x="1528763" y="2657475"/>
          <p14:tracePt t="59551" x="1543050" y="2657475"/>
          <p14:tracePt t="59589" x="1550988" y="2657475"/>
          <p14:tracePt t="59621" x="1557338" y="2657475"/>
          <p14:tracePt t="59629" x="1550988" y="2622550"/>
          <p14:tracePt t="59637" x="1522413" y="2593975"/>
          <p14:tracePt t="59642" x="1493838" y="2579688"/>
          <p14:tracePt t="59652" x="1428750" y="2528888"/>
          <p14:tracePt t="59668" x="1357313" y="2508250"/>
          <p14:tracePt t="59685" x="1300163" y="2486025"/>
          <p14:tracePt t="59701" x="1271588" y="2479675"/>
          <p14:tracePt t="59719" x="1257300" y="2457450"/>
          <p14:tracePt t="59735" x="1228725" y="2451100"/>
          <p14:tracePt t="59752" x="1185863" y="2436813"/>
          <p14:tracePt t="59768" x="1171575" y="2436813"/>
          <p14:tracePt t="59784" x="1150938" y="2436813"/>
          <p14:tracePt t="59802" x="1143000" y="2436813"/>
          <p14:tracePt t="59949" x="1157288" y="2436813"/>
          <p14:tracePt t="59956" x="1171575" y="2436813"/>
          <p14:tracePt t="59968" x="1179513" y="2436813"/>
          <p14:tracePt t="59973" x="1214438" y="2436813"/>
          <p14:tracePt t="59984" x="1228725" y="2436813"/>
          <p14:tracePt t="60001" x="1257300" y="2436813"/>
          <p14:tracePt t="60019" x="1300163" y="2436813"/>
          <p14:tracePt t="60035" x="1357313" y="2436813"/>
          <p14:tracePt t="60051" x="1400175" y="2443163"/>
          <p14:tracePt t="60067" x="1408113" y="2451100"/>
          <p14:tracePt t="60084" x="1450975" y="2451100"/>
          <p14:tracePt t="60101" x="1471613" y="2457450"/>
          <p14:tracePt t="60117" x="1528763" y="2457450"/>
          <p14:tracePt t="60134" x="1608138" y="2457450"/>
          <p14:tracePt t="60151" x="1651000" y="2465388"/>
          <p14:tracePt t="60168" x="1671638" y="2471738"/>
          <p14:tracePt t="60183" x="1708150" y="2493963"/>
          <p14:tracePt t="60236" x="1714500" y="2493963"/>
          <p14:tracePt t="60253" x="1728788" y="2493963"/>
          <p14:tracePt t="60261" x="1743075" y="2493963"/>
          <p14:tracePt t="60293" x="1751013" y="2493963"/>
          <p14:tracePt t="60325" x="1765300" y="2500313"/>
          <p14:tracePt t="60341" x="1771650" y="2500313"/>
          <p14:tracePt t="60373" x="1779588" y="2508250"/>
          <p14:tracePt t="60693" x="1785938" y="2508250"/>
          <p14:tracePt t="60733" x="1793875" y="2508250"/>
          <p14:tracePt t="60748" x="1800225" y="2514600"/>
          <p14:tracePt t="60756" x="1808163" y="2528888"/>
          <p14:tracePt t="60766" x="1814513" y="2528888"/>
          <p14:tracePt t="60783" x="1822450" y="2536825"/>
          <p14:tracePt t="60829" x="1828800" y="2536825"/>
          <p14:tracePt t="60845" x="1843088" y="2536825"/>
          <p14:tracePt t="60853" x="1851025" y="2536825"/>
          <p14:tracePt t="60868" x="1865313" y="2536825"/>
          <p14:tracePt t="60901" x="1885950" y="2536825"/>
          <p14:tracePt t="60905" x="1900238" y="2536825"/>
          <p14:tracePt t="60949" x="1900238" y="2528888"/>
          <p14:tracePt t="60957" x="1900238" y="2522538"/>
          <p14:tracePt t="60967" x="1900238" y="2508250"/>
          <p14:tracePt t="60973" x="1900238" y="2500313"/>
          <p14:tracePt t="60983" x="1900238" y="2471738"/>
          <p14:tracePt t="61000" x="1908175" y="2457450"/>
          <p14:tracePt t="61017" x="1908175" y="2451100"/>
          <p14:tracePt t="61125" x="1908175" y="2443163"/>
          <p14:tracePt t="61133" x="1893888" y="2436813"/>
          <p14:tracePt t="61189" x="1885950" y="2436813"/>
          <p14:tracePt t="61253" x="1871663" y="2436813"/>
          <p14:tracePt t="61452" x="1893888" y="2436813"/>
          <p14:tracePt t="61461" x="1908175" y="2436813"/>
          <p14:tracePt t="61469" x="1914525" y="2436813"/>
          <p14:tracePt t="61477" x="1957388" y="2436813"/>
          <p14:tracePt t="61493" x="1971675" y="2436813"/>
          <p14:tracePt t="61500" x="1985963" y="2436813"/>
          <p14:tracePt t="61515" x="1993900" y="2436813"/>
          <p14:tracePt t="61533" x="2000250" y="2428875"/>
          <p14:tracePt t="61568" x="2008188" y="2422525"/>
          <p14:tracePt t="61574" x="2014538" y="2422525"/>
          <p14:tracePt t="61582" x="2022475" y="2414588"/>
          <p14:tracePt t="61629" x="2028825" y="2414588"/>
          <p14:tracePt t="61661" x="2043113" y="2414588"/>
          <p14:tracePt t="61708" x="2051050" y="2414588"/>
          <p14:tracePt t="61749" x="2057400" y="2414588"/>
          <p14:tracePt t="61758" x="2065338" y="2414588"/>
          <p14:tracePt t="61796" x="2071688" y="2408238"/>
          <p14:tracePt t="61805" x="2085975" y="2408238"/>
          <p14:tracePt t="61869" x="2093913" y="2408238"/>
          <p14:tracePt t="61997" x="2100263" y="2408238"/>
          <p14:tracePt t="62645" x="2093913" y="2408238"/>
          <p14:tracePt t="62676" x="2071688" y="2408238"/>
          <p14:tracePt t="62685" x="2057400" y="2428875"/>
          <p14:tracePt t="62700" x="2036763" y="2443163"/>
          <p14:tracePt t="62717" x="2022475" y="2465388"/>
          <p14:tracePt t="62724" x="2000250" y="2471738"/>
          <p14:tracePt t="62731" x="1985963" y="2500313"/>
          <p14:tracePt t="62748" x="1957388" y="2522538"/>
          <p14:tracePt t="62764" x="1936750" y="2551113"/>
          <p14:tracePt t="62782" x="1922463" y="2557463"/>
          <p14:tracePt t="62797" x="1908175" y="2565400"/>
          <p14:tracePt t="62814" x="1893888" y="2565400"/>
          <p14:tracePt t="62830" x="1879600" y="2571750"/>
          <p14:tracePt t="62847" x="1865313" y="2586038"/>
          <p14:tracePt t="62863" x="1843088" y="2586038"/>
          <p14:tracePt t="62881" x="1808163" y="2593975"/>
          <p14:tracePt t="62897" x="1785938" y="2593975"/>
          <p14:tracePt t="62914" x="1771650" y="2593975"/>
          <p14:tracePt t="62930" x="1751013" y="2593975"/>
          <p14:tracePt t="62947" x="1728788" y="2593975"/>
          <p14:tracePt t="62964" x="1722438" y="2593975"/>
          <p14:tracePt t="62980" x="1693863" y="2579688"/>
          <p14:tracePt t="62997" x="1679575" y="2565400"/>
          <p14:tracePt t="63013" x="1657350" y="2543175"/>
          <p14:tracePt t="63031" x="1643063" y="2508250"/>
          <p14:tracePt t="63047" x="1636713" y="2479675"/>
          <p14:tracePt t="63063" x="1608138" y="2428875"/>
          <p14:tracePt t="63080" x="1600200" y="2386013"/>
          <p14:tracePt t="63097" x="1600200" y="2365375"/>
          <p14:tracePt t="63114" x="1600200" y="2336800"/>
          <p14:tracePt t="63129" x="1600200" y="2328863"/>
          <p14:tracePt t="63146" x="1608138" y="2286000"/>
          <p14:tracePt t="63163" x="1622425" y="2265363"/>
          <p14:tracePt t="63163" x="1643063" y="2251075"/>
          <p14:tracePt t="63181" x="1657350" y="2222500"/>
          <p14:tracePt t="63197" x="1685925" y="2200275"/>
          <p14:tracePt t="63214" x="1728788" y="2193925"/>
          <p14:tracePt t="63230" x="1751013" y="2179638"/>
          <p14:tracePt t="63247" x="1765300" y="2171700"/>
          <p14:tracePt t="63263" x="1771650" y="2171700"/>
          <p14:tracePt t="63280" x="1779588" y="2171700"/>
          <p14:tracePt t="63316" x="1785938" y="2171700"/>
          <p14:tracePt t="63317" x="1808163" y="2171700"/>
          <p14:tracePt t="63330" x="1828800" y="2171700"/>
          <p14:tracePt t="63346" x="1865313" y="2171700"/>
          <p14:tracePt t="63363" x="1893888" y="2171700"/>
          <p14:tracePt t="63380" x="1936750" y="2171700"/>
          <p14:tracePt t="63397" x="1943100" y="2171700"/>
          <p14:tracePt t="63436" x="1951038" y="2179638"/>
          <p14:tracePt t="63444" x="1957388" y="2185988"/>
          <p14:tracePt t="63453" x="1993900" y="2214563"/>
          <p14:tracePt t="63463" x="2000250" y="2222500"/>
          <p14:tracePt t="63480" x="2014538" y="2257425"/>
          <p14:tracePt t="63497" x="2022475" y="2286000"/>
          <p14:tracePt t="63514" x="2028825" y="2300288"/>
          <p14:tracePt t="63529" x="2028825" y="2314575"/>
          <p14:tracePt t="63546" x="2028825" y="2336800"/>
          <p14:tracePt t="63563" x="2028825" y="2343150"/>
          <p14:tracePt t="63580" x="2028825" y="2357438"/>
          <p14:tracePt t="63629" x="2008188" y="2365375"/>
          <p14:tracePt t="63637" x="1979613" y="2365375"/>
          <p14:tracePt t="63645" x="1908175" y="2251075"/>
          <p14:tracePt t="63663" x="1851025" y="2143125"/>
          <p14:tracePt t="63680" x="1822450" y="2085975"/>
          <p14:tracePt t="63696" x="1793875" y="2051050"/>
          <p14:tracePt t="63713" x="1771650" y="2000250"/>
          <p14:tracePt t="63729" x="1751013" y="1965325"/>
          <p14:tracePt t="63745" x="1743075" y="1928813"/>
          <p14:tracePt t="63762" x="1708150" y="1879600"/>
          <p14:tracePt t="63779" x="1685925" y="1857375"/>
          <p14:tracePt t="63795" x="1657350" y="1828800"/>
          <p14:tracePt t="63813" x="1643063" y="1822450"/>
          <p14:tracePt t="63829" x="1628775" y="1822450"/>
          <p14:tracePt t="63847" x="1622425" y="1814513"/>
          <p14:tracePt t="63884" x="1614488" y="1814513"/>
          <p14:tracePt t="63892" x="1608138" y="1814513"/>
          <p14:tracePt t="63897" x="1593850" y="1814513"/>
          <p14:tracePt t="63912" x="1550988" y="1814513"/>
          <p14:tracePt t="63957" x="1536700" y="1814513"/>
          <p14:tracePt t="63964" x="1528763" y="1814513"/>
          <p14:tracePt t="63979" x="1522413" y="1814513"/>
          <p14:tracePt t="63980" x="1514475" y="1814513"/>
          <p14:tracePt t="63995" x="1493838" y="1814513"/>
          <p14:tracePt t="64011" x="1485900" y="1814513"/>
          <p14:tracePt t="64029" x="1479550" y="1814513"/>
          <p14:tracePt t="64045" x="1465263" y="1808163"/>
          <p14:tracePt t="64062" x="1443038" y="1800225"/>
          <p14:tracePt t="64078" x="1436688" y="1793875"/>
          <p14:tracePt t="64095" x="1408113" y="1779588"/>
          <p14:tracePt t="64112" x="1408113" y="1771650"/>
          <p14:tracePt t="64128" x="1393825" y="1757363"/>
          <p14:tracePt t="64171" x="1393825" y="1751013"/>
          <p14:tracePt t="64181" x="1393825" y="1722438"/>
          <p14:tracePt t="64181" x="1385888" y="1714500"/>
          <p14:tracePt t="64197" x="1385888" y="1685925"/>
          <p14:tracePt t="64212" x="1385888" y="1643063"/>
          <p14:tracePt t="64229" x="1385888" y="1628775"/>
          <p14:tracePt t="64245" x="1385888" y="1608138"/>
          <p14:tracePt t="64262" x="1385888" y="1600200"/>
          <p14:tracePt t="64278" x="1385888" y="1593850"/>
          <p14:tracePt t="64357" x="1385888" y="1585913"/>
          <p14:tracePt t="64389" x="1393825" y="1585913"/>
          <p14:tracePt t="64397" x="1400175" y="1579563"/>
          <p14:tracePt t="64404" x="1414463" y="1571625"/>
          <p14:tracePt t="64452" x="1422400" y="1571625"/>
          <p14:tracePt t="64476" x="1443038" y="1571625"/>
          <p14:tracePt t="64484" x="1457325" y="1571625"/>
          <p14:tracePt t="64492" x="1479550" y="1571625"/>
          <p14:tracePt t="64501" x="1493838" y="1579563"/>
          <p14:tracePt t="64512" x="1508125" y="1585913"/>
          <p14:tracePt t="64527" x="1514475" y="1585913"/>
          <p14:tracePt t="64565" x="1522413" y="1585913"/>
          <p14:tracePt t="64573" x="1536700" y="1593850"/>
          <p14:tracePt t="64573" x="1557338" y="1608138"/>
          <p14:tracePt t="64581" x="1565275" y="1614488"/>
          <p14:tracePt t="64595" x="1579563" y="1628775"/>
          <p14:tracePt t="64612" x="1593850" y="1651000"/>
          <p14:tracePt t="64612" x="1600200" y="1657350"/>
          <p14:tracePt t="64629" x="1614488" y="1671638"/>
          <p14:tracePt t="64645" x="1622425" y="1679575"/>
          <p14:tracePt t="64662" x="1622425" y="1685925"/>
          <p14:tracePt t="64678" x="1622425" y="1693863"/>
          <p14:tracePt t="64724" x="1622425" y="1708150"/>
          <p14:tracePt t="64781" x="1622425" y="1714500"/>
          <p14:tracePt t="64788" x="1608138" y="1714500"/>
          <p14:tracePt t="64796" x="1585913" y="1728788"/>
          <p14:tracePt t="64803" x="1571625" y="1728788"/>
          <p14:tracePt t="64810" x="1528763" y="1728788"/>
          <p14:tracePt t="64827" x="1508125" y="1728788"/>
          <p14:tracePt t="64827" x="1479550" y="1728788"/>
          <p14:tracePt t="64845" x="1443038" y="1728788"/>
          <p14:tracePt t="64860" x="1428750" y="1728788"/>
          <p14:tracePt t="64878" x="1408113" y="1743075"/>
          <p14:tracePt t="64894" x="1385888" y="1765300"/>
          <p14:tracePt t="64911" x="1379538" y="1771650"/>
          <p14:tracePt t="64927" x="1365250" y="1808163"/>
          <p14:tracePt t="64944" x="1308100" y="1851025"/>
          <p14:tracePt t="64962" x="1265238" y="1908175"/>
          <p14:tracePt t="64977" x="1236663" y="1979613"/>
          <p14:tracePt t="64994" x="1208088" y="2051050"/>
          <p14:tracePt t="65010" x="1200150" y="2128838"/>
          <p14:tracePt t="65028" x="1157288" y="2185988"/>
          <p14:tracePt t="65043" x="1128713" y="2308225"/>
          <p14:tracePt t="65060" x="1108075" y="2343150"/>
          <p14:tracePt t="65077" x="1093788" y="2393950"/>
          <p14:tracePt t="65094" x="1071563" y="2428875"/>
          <p14:tracePt t="65111" x="1065213" y="2443163"/>
          <p14:tracePt t="65229" x="1065213" y="2436813"/>
          <p14:tracePt t="65236" x="1065213" y="2422525"/>
          <p14:tracePt t="65245" x="1065213" y="2379663"/>
          <p14:tracePt t="65245" x="1065213" y="2351088"/>
          <p14:tracePt t="65262" x="1065213" y="2308225"/>
          <p14:tracePt t="65278" x="1065213" y="2251075"/>
          <p14:tracePt t="65294" x="1065213" y="2193925"/>
          <p14:tracePt t="65310" x="1065213" y="2143125"/>
          <p14:tracePt t="65327" x="1065213" y="2065338"/>
          <p14:tracePt t="65344" x="1065213" y="1971675"/>
          <p14:tracePt t="65361" x="1065213" y="1908175"/>
          <p14:tracePt t="65378" x="1065213" y="1865313"/>
          <p14:tracePt t="65394" x="1057275" y="1822450"/>
          <p14:tracePt t="65411" x="1057275" y="1793875"/>
          <p14:tracePt t="65427" x="1057275" y="1785938"/>
          <p14:tracePt t="65443" x="1057275" y="1779588"/>
          <p14:tracePt t="65460" x="1057275" y="1771650"/>
          <p14:tracePt t="65477" x="1057275" y="1751013"/>
          <p14:tracePt t="65493" x="1050925" y="1736725"/>
          <p14:tracePt t="65510" x="1050925" y="1714500"/>
          <p14:tracePt t="65526" x="1050925" y="1708150"/>
          <p14:tracePt t="65572" x="1050925" y="1700213"/>
          <p14:tracePt t="65716" x="1050925" y="1736725"/>
          <p14:tracePt t="65725" x="1050925" y="1751013"/>
          <p14:tracePt t="65731" x="1028700" y="1793875"/>
          <p14:tracePt t="65742" x="1028700" y="1851025"/>
          <p14:tracePt t="65760" x="1022350" y="1893888"/>
          <p14:tracePt t="65776" x="1022350" y="1928813"/>
          <p14:tracePt t="65792" x="1022350" y="1951038"/>
          <p14:tracePt t="65810" x="1022350" y="1965325"/>
          <p14:tracePt t="65826" x="1022350" y="1971675"/>
          <p14:tracePt t="65843" x="1014413" y="2008188"/>
          <p14:tracePt t="65859" x="1008063" y="2036763"/>
          <p14:tracePt t="65875" x="979488" y="2079625"/>
          <p14:tracePt t="65893" x="979488" y="2093913"/>
          <p14:tracePt t="65909" x="979488" y="2128838"/>
          <p14:tracePt t="65926" x="971550" y="2151063"/>
          <p14:tracePt t="65942" x="971550" y="2165350"/>
          <p14:tracePt t="65961" x="971550" y="2200275"/>
          <p14:tracePt t="65975" x="971550" y="2243138"/>
          <p14:tracePt t="65993" x="971550" y="2271713"/>
          <p14:tracePt t="66009" x="971550" y="2286000"/>
          <p14:tracePt t="66026" x="971550" y="2322513"/>
          <p14:tracePt t="66043" x="971550" y="2336800"/>
          <p14:tracePt t="66058" x="985838" y="2365375"/>
          <p14:tracePt t="66100" x="993775" y="2371725"/>
          <p14:tracePt t="66181" x="1000125" y="2371725"/>
          <p14:tracePt t="66213" x="1008063" y="2371725"/>
          <p14:tracePt t="66221" x="1008063" y="2357438"/>
          <p14:tracePt t="66229" x="1008063" y="2343150"/>
          <p14:tracePt t="66237" x="1008063" y="2322513"/>
          <p14:tracePt t="66244" x="1000125" y="2279650"/>
          <p14:tracePt t="66259" x="985838" y="2243138"/>
          <p14:tracePt t="66275" x="985838" y="2200275"/>
          <p14:tracePt t="66275" x="985838" y="2185988"/>
          <p14:tracePt t="66292" x="979488" y="2151063"/>
          <p14:tracePt t="66309" x="979488" y="2108200"/>
          <p14:tracePt t="66325" x="979488" y="2085975"/>
          <p14:tracePt t="66341" x="979488" y="2065338"/>
          <p14:tracePt t="66358" x="979488" y="2043113"/>
          <p14:tracePt t="66376" x="979488" y="2028825"/>
          <p14:tracePt t="66392" x="979488" y="1993900"/>
          <p14:tracePt t="66409" x="979488" y="1971675"/>
          <p14:tracePt t="66425" x="979488" y="1965325"/>
          <p14:tracePt t="66442" x="979488" y="1951038"/>
          <p14:tracePt t="66459" x="979488" y="1936750"/>
          <p14:tracePt t="66475" x="979488" y="1908175"/>
          <p14:tracePt t="66492" x="979488" y="1893888"/>
          <p14:tracePt t="66508" x="979488" y="1885950"/>
          <p14:tracePt t="66525" x="979488" y="1879600"/>
          <p14:tracePt t="66572" x="979488" y="1871663"/>
          <p14:tracePt t="66620" x="985838" y="1851025"/>
          <p14:tracePt t="68446" x="985838" y="1857375"/>
          <p14:tracePt t="68454" x="971550" y="1879600"/>
          <p14:tracePt t="68462" x="965200" y="1885950"/>
          <p14:tracePt t="68469" x="957263" y="1908175"/>
          <p14:tracePt t="68478" x="928688" y="1943100"/>
          <p14:tracePt t="68489" x="922338" y="1965325"/>
          <p14:tracePt t="68507" x="900113" y="1993900"/>
          <p14:tracePt t="68523" x="885825" y="2014538"/>
          <p14:tracePt t="68540" x="885825" y="2022475"/>
          <p14:tracePt t="68557" x="879475" y="2036763"/>
          <p14:tracePt t="68573" x="850900" y="2079625"/>
          <p14:tracePt t="68590" x="850900" y="2100263"/>
          <p14:tracePt t="68607" x="850900" y="2108200"/>
          <p14:tracePt t="68622" x="850900" y="2122488"/>
          <p14:tracePt t="68662" x="850900" y="2128838"/>
          <p14:tracePt t="68694" x="850900" y="2143125"/>
          <p14:tracePt t="68726" x="857250" y="2151063"/>
          <p14:tracePt t="68765" x="865188" y="2151063"/>
          <p14:tracePt t="68774" x="879475" y="2151063"/>
          <p14:tracePt t="68777" x="900113" y="2165350"/>
          <p14:tracePt t="68790" x="908050" y="2165350"/>
          <p14:tracePt t="68806" x="922338" y="2165350"/>
          <p14:tracePt t="68823" x="928688" y="2165350"/>
          <p14:tracePt t="68839" x="942975" y="2165350"/>
          <p14:tracePt t="68857" x="965200" y="2165350"/>
          <p14:tracePt t="68873" x="979488" y="2165350"/>
          <p14:tracePt t="68890" x="1008063" y="2165350"/>
          <p14:tracePt t="68906" x="1022350" y="2165350"/>
          <p14:tracePt t="68922" x="1036638" y="2165350"/>
          <p14:tracePt t="68939" x="1050925" y="2165350"/>
          <p14:tracePt t="68955" x="1071563" y="2165350"/>
          <p14:tracePt t="68955" x="1085850" y="2165350"/>
          <p14:tracePt t="68989" x="1114425" y="2165350"/>
          <p14:tracePt t="68990" x="1128713" y="2165350"/>
          <p14:tracePt t="69007" x="1136650" y="2157413"/>
          <p14:tracePt t="69053" x="1157288" y="2157413"/>
          <p14:tracePt t="69061" x="1165225" y="2157413"/>
          <p14:tracePt t="69077" x="1171575" y="2157413"/>
          <p14:tracePt t="69089" x="1179513" y="2157413"/>
          <p14:tracePt t="69105" x="1193800" y="2157413"/>
          <p14:tracePt t="69111" x="1200150" y="2157413"/>
          <p14:tracePt t="69123" x="1214438" y="2157413"/>
          <p14:tracePt t="69139" x="1236663" y="2157413"/>
          <p14:tracePt t="69156" x="1250950" y="2151063"/>
          <p14:tracePt t="69172" x="1271588" y="2151063"/>
          <p14:tracePt t="69172" x="1279525" y="2151063"/>
          <p14:tracePt t="69190" x="1285875" y="2151063"/>
          <p14:tracePt t="69206" x="1293813" y="2151063"/>
          <p14:tracePt t="69222" x="1308100" y="2151063"/>
          <p14:tracePt t="69239" x="1314450" y="2151063"/>
          <p14:tracePt t="69277" x="1322388" y="2151063"/>
          <p14:tracePt t="69289" x="1328738" y="2151063"/>
          <p14:tracePt t="69297" x="1350963" y="2151063"/>
          <p14:tracePt t="69305" x="1357313" y="2151063"/>
          <p14:tracePt t="69322" x="1385888" y="2151063"/>
          <p14:tracePt t="69339" x="1400175" y="2151063"/>
          <p14:tracePt t="69355" x="1408113" y="2151063"/>
          <p14:tracePt t="69372" x="1422400" y="2151063"/>
          <p14:tracePt t="69389" x="1443038" y="2151063"/>
          <p14:tracePt t="69406" x="1479550" y="2151063"/>
          <p14:tracePt t="69423" x="1514475" y="2165350"/>
          <p14:tracePt t="69439" x="1543050" y="2179638"/>
          <p14:tracePt t="69455" x="1565275" y="2179638"/>
          <p14:tracePt t="69501" x="1585913" y="2179638"/>
          <p14:tracePt t="69517" x="1593850" y="2179638"/>
          <p14:tracePt t="69523" x="1608138" y="2179638"/>
          <p14:tracePt t="69538" x="1628775" y="2179638"/>
          <p14:tracePt t="69555" x="1643063" y="2179638"/>
          <p14:tracePt t="69572" x="1679575" y="2179638"/>
          <p14:tracePt t="69588" x="1714500" y="2185988"/>
          <p14:tracePt t="69605" x="1751013" y="2185988"/>
          <p14:tracePt t="69621" x="1779588" y="2185988"/>
          <p14:tracePt t="69639" x="1808163" y="2185988"/>
          <p14:tracePt t="69655" x="1836738" y="2185988"/>
          <p14:tracePt t="69673" x="1871663" y="2185988"/>
          <p14:tracePt t="69688" x="1922463" y="2185988"/>
          <p14:tracePt t="69704" x="1971675" y="2185988"/>
          <p14:tracePt t="69722" x="2000250" y="2185988"/>
          <p14:tracePt t="69738" x="2022475" y="2185988"/>
          <p14:tracePt t="69755" x="2051050" y="2185988"/>
          <p14:tracePt t="69771" x="2057400" y="2185988"/>
          <p14:tracePt t="69805" x="2079625" y="2185988"/>
          <p14:tracePt t="69806" x="2093913" y="2185988"/>
          <p14:tracePt t="69822" x="2114550" y="2185988"/>
          <p14:tracePt t="69870" x="2136775" y="2179638"/>
          <p14:tracePt t="69885" x="2143125" y="2171700"/>
          <p14:tracePt t="70038" x="2128838" y="2171700"/>
          <p14:tracePt t="70053" x="2122488" y="2171700"/>
          <p14:tracePt t="70062" x="2093913" y="2171700"/>
          <p14:tracePt t="70062" x="2085975" y="2171700"/>
          <p14:tracePt t="70088" x="2079625" y="2171700"/>
          <p14:tracePt t="70088" x="2014538" y="2185988"/>
          <p14:tracePt t="70104" x="1957388" y="2193925"/>
          <p14:tracePt t="70122" x="1900238" y="2222500"/>
          <p14:tracePt t="70137" x="1865313" y="2228850"/>
          <p14:tracePt t="70154" x="1851025" y="2228850"/>
          <p14:tracePt t="70170" x="1828800" y="2228850"/>
          <p14:tracePt t="70187" x="1814513" y="2228850"/>
          <p14:tracePt t="70204" x="1800225" y="2228850"/>
          <p14:tracePt t="70220" x="1779588" y="2228850"/>
          <p14:tracePt t="70238" x="1751013" y="2236788"/>
          <p14:tracePt t="70254" x="1728788" y="2251075"/>
          <p14:tracePt t="70272" x="1714500" y="2257425"/>
          <p14:tracePt t="70287" x="1685925" y="2257425"/>
          <p14:tracePt t="70304" x="1657350" y="2257425"/>
          <p14:tracePt t="70321" x="1628775" y="2257425"/>
          <p14:tracePt t="70337" x="1585913" y="2257425"/>
          <p14:tracePt t="70353" x="1550988" y="2257425"/>
          <p14:tracePt t="70371" x="1536700" y="2257425"/>
          <p14:tracePt t="70388" x="1508125" y="2257425"/>
          <p14:tracePt t="70403" x="1479550" y="2257425"/>
          <p14:tracePt t="70422" x="1443038" y="2257425"/>
          <p14:tracePt t="70437" x="1436688" y="2257425"/>
          <p14:tracePt t="70453" x="1428750" y="2257425"/>
          <p14:tracePt t="70494" x="1422400" y="2243138"/>
          <p14:tracePt t="70565" x="1422400" y="2236788"/>
          <p14:tracePt t="70573" x="1428750" y="2236788"/>
          <p14:tracePt t="70581" x="1443038" y="2236788"/>
          <p14:tracePt t="70590" x="1485900" y="2236788"/>
          <p14:tracePt t="70604" x="1571625" y="2214563"/>
          <p14:tracePt t="70621" x="1679575" y="2208213"/>
          <p14:tracePt t="70621" x="1700213" y="2208213"/>
          <p14:tracePt t="70637" x="1771650" y="2200275"/>
          <p14:tracePt t="70653" x="1836738" y="2200275"/>
          <p14:tracePt t="70670" x="1885950" y="2200275"/>
          <p14:tracePt t="70687" x="1943100" y="2200275"/>
          <p14:tracePt t="70704" x="2022475" y="2200275"/>
          <p14:tracePt t="70720" x="2128838" y="2200275"/>
          <p14:tracePt t="70737" x="2208213" y="2200275"/>
          <p14:tracePt t="70754" x="2236788" y="2200275"/>
          <p14:tracePt t="70770" x="2243138" y="2200275"/>
          <p14:tracePt t="70787" x="2251075" y="2200275"/>
          <p14:tracePt t="70822" x="2265363" y="2200275"/>
          <p14:tracePt t="70837" x="2279650" y="2200275"/>
          <p14:tracePt t="70838" x="2293938" y="2200275"/>
          <p14:tracePt t="70853" x="2308225" y="2200275"/>
          <p14:tracePt t="70870" x="2322513" y="2200275"/>
          <p14:tracePt t="70886" x="2351088" y="2200275"/>
          <p14:tracePt t="70903" x="2408238" y="2200275"/>
          <p14:tracePt t="70919" x="2428875" y="2185988"/>
          <p14:tracePt t="70936" x="2465388" y="2171700"/>
          <p14:tracePt t="70952" x="2493963" y="2143125"/>
          <p14:tracePt t="70971" x="2500313" y="2114550"/>
          <p14:tracePt t="70987" x="2500313" y="2071688"/>
          <p14:tracePt t="71003" x="2500313" y="2051050"/>
          <p14:tracePt t="71020" x="2500313" y="2014538"/>
          <p14:tracePt t="71036" x="2500313" y="2000250"/>
          <p14:tracePt t="71036" x="2500313" y="1993900"/>
          <p14:tracePt t="71070" x="2500313" y="1979613"/>
          <p14:tracePt t="71070" x="2500313" y="1971675"/>
          <p14:tracePt t="71086" x="2500313" y="1957388"/>
          <p14:tracePt t="71133" x="2493963" y="1957388"/>
          <p14:tracePt t="71141" x="2465388" y="1951038"/>
          <p14:tracePt t="71150" x="2457450" y="1951038"/>
          <p14:tracePt t="71154" x="2436813" y="1951038"/>
          <p14:tracePt t="71169" x="2408238" y="1928813"/>
          <p14:tracePt t="71186" x="2379663" y="1922463"/>
          <p14:tracePt t="71203" x="2357438" y="1922463"/>
          <p14:tracePt t="71220" x="2328863" y="1922463"/>
          <p14:tracePt t="71237" x="2300288" y="1922463"/>
          <p14:tracePt t="71253" x="2257425" y="1922463"/>
          <p14:tracePt t="71270" x="2243138" y="1922463"/>
          <p14:tracePt t="71286" x="2214563" y="1922463"/>
          <p14:tracePt t="71303" x="2200275" y="1922463"/>
          <p14:tracePt t="71318" x="2179638" y="1928813"/>
          <p14:tracePt t="71336" x="2165350" y="1928813"/>
          <p14:tracePt t="71353" x="2128838" y="1928813"/>
          <p14:tracePt t="71369" x="2079625" y="1928813"/>
          <p14:tracePt t="71386" x="1985963" y="1928813"/>
          <p14:tracePt t="71402" x="1885950" y="1928813"/>
          <p14:tracePt t="71420" x="1793875" y="1928813"/>
          <p14:tracePt t="71435" x="1700213" y="1928813"/>
          <p14:tracePt t="71452" x="1593850" y="1928813"/>
          <p14:tracePt t="71470" x="1550988" y="1928813"/>
          <p14:tracePt t="71486" x="1493838" y="1928813"/>
          <p14:tracePt t="71502" x="1414463" y="1928813"/>
          <p14:tracePt t="71519" x="1336675" y="1943100"/>
          <p14:tracePt t="71535" x="1236663" y="1943100"/>
          <p14:tracePt t="71552" x="1165225" y="1951038"/>
          <p14:tracePt t="71569" x="1143000" y="1951038"/>
          <p14:tracePt t="71585" x="1122363" y="1951038"/>
          <p14:tracePt t="71602" x="1108075" y="1951038"/>
          <p14:tracePt t="71618" x="1079500" y="1951038"/>
          <p14:tracePt t="71636" x="1050925" y="1951038"/>
          <p14:tracePt t="71652" x="1028700" y="1951038"/>
          <p14:tracePt t="71669" x="965200" y="1951038"/>
          <p14:tracePt t="71685" x="942975" y="1951038"/>
          <p14:tracePt t="71702" x="900113" y="1936750"/>
          <p14:tracePt t="71719" x="879475" y="1928813"/>
          <p14:tracePt t="71735" x="865188" y="1928813"/>
          <p14:tracePt t="71752" x="842963" y="1914525"/>
          <p14:tracePt t="71768" x="828675" y="1908175"/>
          <p14:tracePt t="71786" x="800100" y="1893888"/>
          <p14:tracePt t="71802" x="771525" y="1879600"/>
          <p14:tracePt t="71819" x="750888" y="1871663"/>
          <p14:tracePt t="71836" x="736600" y="1857375"/>
          <p14:tracePt t="71852" x="714375" y="1828800"/>
          <p14:tracePt t="71869" x="714375" y="1822450"/>
          <p14:tracePt t="71884" x="700088" y="1785938"/>
          <p14:tracePt t="71902" x="685800" y="1765300"/>
          <p14:tracePt t="71918" x="679450" y="1736725"/>
          <p14:tracePt t="71935" x="679450" y="1708150"/>
          <p14:tracePt t="71952" x="679450" y="1651000"/>
          <p14:tracePt t="71969" x="679450" y="1593850"/>
          <p14:tracePt t="71985" x="679450" y="1536700"/>
          <p14:tracePt t="72001" x="679450" y="1493838"/>
          <p14:tracePt t="72019" x="679450" y="1457325"/>
          <p14:tracePt t="72035" x="679450" y="1428750"/>
          <p14:tracePt t="72052" x="679450" y="1408113"/>
          <p14:tracePt t="72068" x="685800" y="1393825"/>
          <p14:tracePt t="72085" x="722313" y="1350963"/>
          <p14:tracePt t="72102" x="742950" y="1336675"/>
          <p14:tracePt t="72117" x="757238" y="1328738"/>
          <p14:tracePt t="72135" x="785813" y="1308100"/>
          <p14:tracePt t="72151" x="800100" y="1308100"/>
          <p14:tracePt t="72167" x="828675" y="1308100"/>
          <p14:tracePt t="72184" x="842963" y="1308100"/>
          <p14:tracePt t="72201" x="885825" y="1308100"/>
          <p14:tracePt t="72218" x="928688" y="1308100"/>
          <p14:tracePt t="72235" x="971550" y="1308100"/>
          <p14:tracePt t="72251" x="1008063" y="1308100"/>
          <p14:tracePt t="72268" x="1042988" y="1308100"/>
          <p14:tracePt t="72284" x="1071563" y="1308100"/>
          <p14:tracePt t="72302" x="1085850" y="1308100"/>
          <p14:tracePt t="72318" x="1114425" y="1308100"/>
          <p14:tracePt t="72335" x="1136650" y="1308100"/>
          <p14:tracePt t="72352" x="1165225" y="1308100"/>
          <p14:tracePt t="72367" x="1222375" y="1308100"/>
          <p14:tracePt t="72385" x="1300163" y="1308100"/>
          <p14:tracePt t="72400" x="1343025" y="1308100"/>
          <p14:tracePt t="72418" x="1385888" y="1308100"/>
          <p14:tracePt t="72434" x="1428750" y="1308100"/>
          <p14:tracePt t="72450" x="1485900" y="1308100"/>
          <p14:tracePt t="72484" x="1543050" y="1308100"/>
          <p14:tracePt t="72485" x="1622425" y="1308100"/>
          <p14:tracePt t="72501" x="1665288" y="1308100"/>
          <p14:tracePt t="72518" x="1714500" y="1308100"/>
          <p14:tracePt t="72535" x="1757363" y="1322388"/>
          <p14:tracePt t="72551" x="1814513" y="1328738"/>
          <p14:tracePt t="72568" x="1908175" y="1350963"/>
          <p14:tracePt t="72583" x="1979613" y="1350963"/>
          <p14:tracePt t="72601" x="2028825" y="1357313"/>
          <p14:tracePt t="72618" x="2051050" y="1357313"/>
          <p14:tracePt t="72634" x="2071688" y="1365250"/>
          <p14:tracePt t="72651" x="2122488" y="1379538"/>
          <p14:tracePt t="72667" x="2179638" y="1393825"/>
          <p14:tracePt t="72684" x="2271713" y="1414463"/>
          <p14:tracePt t="72701" x="2314575" y="1422400"/>
          <p14:tracePt t="72718" x="2322513" y="1428750"/>
          <p14:tracePt t="72733" x="2328863" y="1436688"/>
          <p14:tracePt t="72773" x="2336800" y="1450975"/>
          <p14:tracePt t="72781" x="2351088" y="1465263"/>
          <p14:tracePt t="72789" x="2379663" y="1485900"/>
          <p14:tracePt t="72800" x="2379663" y="1522413"/>
          <p14:tracePt t="72817" x="2393950" y="1550988"/>
          <p14:tracePt t="72835" x="2393950" y="1593850"/>
          <p14:tracePt t="72850" x="2393950" y="1643063"/>
          <p14:tracePt t="72867" x="2393950" y="1665288"/>
          <p14:tracePt t="72883" x="2365375" y="1722438"/>
          <p14:tracePt t="72901" x="2328863" y="1757363"/>
          <p14:tracePt t="72917" x="2300288" y="1765300"/>
          <p14:tracePt t="72934" x="2286000" y="1779588"/>
          <p14:tracePt t="72950" x="2271713" y="1785938"/>
          <p14:tracePt t="72967" x="2243138" y="1793875"/>
          <p14:tracePt t="72983" x="2185988" y="1793875"/>
          <p14:tracePt t="72999" x="2108200" y="1808163"/>
          <p14:tracePt t="73018" x="2043113" y="1808163"/>
          <p14:tracePt t="73034" x="1985963" y="1808163"/>
          <p14:tracePt t="73050" x="1928813" y="1808163"/>
          <p14:tracePt t="73067" x="1885950" y="1808163"/>
          <p14:tracePt t="73083" x="1822450" y="1808163"/>
          <p14:tracePt t="73100" x="1765300" y="1808163"/>
          <p14:tracePt t="73116" x="1622425" y="1808163"/>
          <p14:tracePt t="73134" x="1479550" y="1843088"/>
          <p14:tracePt t="73150" x="1385888" y="1851025"/>
          <p14:tracePt t="73167" x="1279525" y="1865313"/>
          <p14:tracePt t="73184" x="1214438" y="1885950"/>
          <p14:tracePt t="73200" x="1179513" y="1885950"/>
          <p14:tracePt t="73216" x="1171575" y="1885950"/>
          <p14:tracePt t="73233" x="1165225" y="1885950"/>
          <p14:tracePt t="73250" x="1150938" y="1885950"/>
          <p14:tracePt t="73267" x="1136650" y="1893888"/>
          <p14:tracePt t="73283" x="1128713" y="1893888"/>
          <p14:tracePt t="73299" x="1108075" y="1893888"/>
          <p14:tracePt t="73316" x="1100138" y="1893888"/>
          <p14:tracePt t="73358" x="1085850" y="1900238"/>
          <p14:tracePt t="73366" x="1079500" y="1908175"/>
          <p14:tracePt t="73377" x="1065213" y="1922463"/>
          <p14:tracePt t="73383" x="1050925" y="1943100"/>
          <p14:tracePt t="73400" x="1050925" y="1971675"/>
          <p14:tracePt t="73417" x="1050925" y="2008188"/>
          <p14:tracePt t="73433" x="1036638" y="2079625"/>
          <p14:tracePt t="73449" x="1014413" y="2157413"/>
          <p14:tracePt t="73467" x="1008063" y="2222500"/>
          <p14:tracePt t="73483" x="1000125" y="2257425"/>
          <p14:tracePt t="73500" x="993775" y="2265363"/>
          <p14:tracePt t="73678" x="993775" y="2257425"/>
          <p14:tracePt t="73685" x="979488" y="2243138"/>
          <p14:tracePt t="73700" x="971550" y="2236788"/>
          <p14:tracePt t="73716" x="965200" y="2228850"/>
          <p14:tracePt t="73717" x="957263" y="2214563"/>
          <p14:tracePt t="73733" x="950913" y="2208213"/>
          <p14:tracePt t="73790" x="950913" y="2193925"/>
          <p14:tracePt t="73981" x="950913" y="2185988"/>
          <p14:tracePt t="73994" x="957263" y="2185988"/>
          <p14:tracePt t="74005" x="965200" y="2179638"/>
          <p14:tracePt t="74015" x="979488" y="2179638"/>
          <p14:tracePt t="74032" x="1000125" y="2179638"/>
          <p14:tracePt t="74048" x="1014413" y="2179638"/>
          <p14:tracePt t="74065" x="1036638" y="2179638"/>
          <p14:tracePt t="74081" x="1050925" y="2179638"/>
          <p14:tracePt t="74099" x="1071563" y="2171700"/>
          <p14:tracePt t="74149" x="1079500" y="2171700"/>
          <p14:tracePt t="74182" x="1085850" y="2165350"/>
          <p14:tracePt t="74222" x="1093788" y="2157413"/>
          <p14:tracePt t="74229" x="1093788" y="2143125"/>
          <p14:tracePt t="74235" x="1093788" y="2093913"/>
          <p14:tracePt t="74248" x="1085850" y="2051050"/>
          <p14:tracePt t="74265" x="1085850" y="2008188"/>
          <p14:tracePt t="74282" x="1071563" y="1965325"/>
          <p14:tracePt t="74298" x="1071563" y="1928813"/>
          <p14:tracePt t="74315" x="1065213" y="1893888"/>
          <p14:tracePt t="74331" x="1036638" y="1857375"/>
          <p14:tracePt t="74349" x="1028700" y="1843088"/>
          <p14:tracePt t="74364" x="1028700" y="1800225"/>
          <p14:tracePt t="74382" x="1028700" y="1785938"/>
          <p14:tracePt t="74398" x="1028700" y="1765300"/>
          <p14:tracePt t="74414" x="1028700" y="1757363"/>
          <p14:tracePt t="74432" x="1028700" y="1751013"/>
          <p14:tracePt t="74469" x="1028700" y="1736725"/>
          <p14:tracePt t="74501" x="1028700" y="1728788"/>
          <p14:tracePt t="74709" x="1022350" y="1736725"/>
          <p14:tracePt t="74725" x="1014413" y="1765300"/>
          <p14:tracePt t="74733" x="1014413" y="1779588"/>
          <p14:tracePt t="74741" x="1000125" y="1822450"/>
          <p14:tracePt t="74749" x="993775" y="1836738"/>
          <p14:tracePt t="74764" x="993775" y="1865313"/>
          <p14:tracePt t="74780" x="985838" y="1893888"/>
          <p14:tracePt t="74798" x="985838" y="1900238"/>
          <p14:tracePt t="74814" x="985838" y="1922463"/>
          <p14:tracePt t="74831" x="979488" y="1943100"/>
          <p14:tracePt t="74885" x="971550" y="1957388"/>
          <p14:tracePt t="74965" x="971550" y="1965325"/>
          <p14:tracePt t="75141" x="985838" y="1943100"/>
          <p14:tracePt t="75150" x="985838" y="1936750"/>
          <p14:tracePt t="75158" x="993775" y="1922463"/>
          <p14:tracePt t="75164" x="1008063" y="1893888"/>
          <p14:tracePt t="75180" x="1014413" y="1879600"/>
          <p14:tracePt t="75197" x="1014413" y="1857375"/>
          <p14:tracePt t="75214" x="1014413" y="1843088"/>
          <p14:tracePt t="75230" x="1028700" y="1822450"/>
          <p14:tracePt t="75247" x="1036638" y="1808163"/>
          <p14:tracePt t="75264" x="1036638" y="1785938"/>
          <p14:tracePt t="75280" x="1042988" y="1771650"/>
          <p14:tracePt t="75297" x="1042988" y="1765300"/>
          <p14:tracePt t="75341" x="1042988" y="1751013"/>
          <p14:tracePt t="75347" x="1042988" y="1743075"/>
          <p14:tracePt t="75350" x="1050925" y="1736725"/>
          <p14:tracePt t="76309" x="1057275" y="1728788"/>
          <p14:tracePt t="76373" x="1065213" y="1728788"/>
          <p14:tracePt t="76382" x="1071563" y="1722438"/>
          <p14:tracePt t="76526" x="1079500" y="1708150"/>
          <p14:tracePt t="76997" x="1079500" y="1728788"/>
          <p14:tracePt t="77006" x="1079500" y="1743075"/>
          <p14:tracePt t="77014" x="1079500" y="1771650"/>
          <p14:tracePt t="77018" x="1079500" y="1800225"/>
          <p14:tracePt t="77028" x="1071563" y="1836738"/>
          <p14:tracePt t="77044" x="1071563" y="1871663"/>
          <p14:tracePt t="77061" x="1071563" y="1885950"/>
          <p14:tracePt t="77079" x="1071563" y="1900238"/>
          <p14:tracePt t="77118" x="1071563" y="1908175"/>
          <p14:tracePt t="77131" x="1071563" y="1922463"/>
          <p14:tracePt t="77149" x="1071563" y="1936750"/>
          <p14:tracePt t="77157" x="1071563" y="1943100"/>
          <p14:tracePt t="77166" x="1071563" y="1957388"/>
          <p14:tracePt t="77178" x="1071563" y="1985963"/>
          <p14:tracePt t="77194" x="1071563" y="2000250"/>
          <p14:tracePt t="77211" x="1085850" y="2036763"/>
          <p14:tracePt t="77228" x="1085850" y="2043113"/>
          <p14:tracePt t="77244" x="1085850" y="2065338"/>
          <p14:tracePt t="77261" x="1108075" y="2079625"/>
          <p14:tracePt t="77277" x="1108075" y="2093913"/>
          <p14:tracePt t="77294" x="1114425" y="2108200"/>
          <p14:tracePt t="77311" x="1122363" y="2114550"/>
          <p14:tracePt t="77357" x="1122363" y="2128838"/>
          <p14:tracePt t="77390" x="1122363" y="2136775"/>
          <p14:tracePt t="77392" x="1122363" y="2143125"/>
          <p14:tracePt t="77423" x="1122363" y="2151063"/>
          <p14:tracePt t="77437" x="1128713" y="2157413"/>
          <p14:tracePt t="77477" x="1136650" y="2157413"/>
          <p14:tracePt t="77533" x="1143000" y="2157413"/>
          <p14:tracePt t="77549" x="1150938" y="2157413"/>
          <p14:tracePt t="77565" x="1157288" y="2157413"/>
          <p14:tracePt t="77573" x="1171575" y="2157413"/>
          <p14:tracePt t="77578" x="1185863" y="2157413"/>
          <p14:tracePt t="77593" x="1193800" y="2157413"/>
          <p14:tracePt t="77610" x="1200150" y="2151063"/>
          <p14:tracePt t="77627" x="1214438" y="2136775"/>
          <p14:tracePt t="77725" x="1208088" y="2136775"/>
          <p14:tracePt t="77726" x="1193800" y="2136775"/>
          <p14:tracePt t="77734" x="1179513" y="2136775"/>
          <p14:tracePt t="77743" x="1157288" y="2136775"/>
          <p14:tracePt t="77760" x="1150938" y="2136775"/>
          <p14:tracePt t="77776" x="1143000" y="2136775"/>
          <p14:tracePt t="77793" x="1136650" y="2143125"/>
          <p14:tracePt t="77845" x="1128713" y="2143125"/>
          <p14:tracePt t="77853" x="1122363" y="2151063"/>
          <p14:tracePt t="77861" x="1114425" y="2151063"/>
          <p14:tracePt t="77875" x="1108075" y="2157413"/>
          <p14:tracePt t="77879" x="1093788" y="2179638"/>
          <p14:tracePt t="77894" x="1071563" y="2208213"/>
          <p14:tracePt t="77910" x="1071563" y="2228850"/>
          <p14:tracePt t="77927" x="1065213" y="2236788"/>
          <p14:tracePt t="77943" x="1065213" y="2257425"/>
          <p14:tracePt t="77960" x="1057275" y="2271713"/>
          <p14:tracePt t="77977" x="1050925" y="2300288"/>
          <p14:tracePt t="77993" x="1022350" y="2351088"/>
          <p14:tracePt t="78009" x="1022350" y="2357438"/>
          <p14:tracePt t="78027" x="1014413" y="2379663"/>
          <p14:tracePt t="78043" x="1008063" y="2386013"/>
          <p14:tracePt t="78060" x="993775" y="2400300"/>
          <p14:tracePt t="78093" x="985838" y="2408238"/>
          <p14:tracePt t="78094" x="985838" y="2414588"/>
          <p14:tracePt t="78149" x="985838" y="2422525"/>
          <p14:tracePt t="78166" x="985838" y="2428875"/>
          <p14:tracePt t="78213" x="985838" y="2451100"/>
          <p14:tracePt t="78429" x="985838" y="2457450"/>
          <p14:tracePt t="78654" x="993775" y="2457450"/>
          <p14:tracePt t="78981" x="1000125" y="2443163"/>
          <p14:tracePt t="79014" x="1008063" y="2436813"/>
          <p14:tracePt t="79027" x="1014413" y="2436813"/>
          <p14:tracePt t="79053" x="1022350" y="2428875"/>
          <p14:tracePt t="79062" x="1028700" y="2422525"/>
          <p14:tracePt t="79078" x="1036638" y="2414588"/>
          <p14:tracePt t="79118" x="1050925" y="2414588"/>
          <p14:tracePt t="79126" x="1065213" y="2408238"/>
          <p14:tracePt t="79135" x="1079500" y="2400300"/>
          <p14:tracePt t="79142" x="1108075" y="2400300"/>
          <p14:tracePt t="79158" x="1128713" y="2400300"/>
          <p14:tracePt t="79175" x="1143000" y="2386013"/>
          <p14:tracePt t="79213" x="1150938" y="2386013"/>
          <p14:tracePt t="79214" x="1185863" y="2386013"/>
          <p14:tracePt t="79225" x="1222375" y="2379663"/>
          <p14:tracePt t="79241" x="1236663" y="2379663"/>
          <p14:tracePt t="79258" x="1257300" y="2379663"/>
          <p14:tracePt t="79274" x="1271588" y="2365375"/>
          <p14:tracePt t="79291" x="1285875" y="2365375"/>
          <p14:tracePt t="79308" x="1300163" y="2365375"/>
          <p14:tracePt t="79325" x="1322388" y="2357438"/>
          <p14:tracePt t="79340" x="1365250" y="2357438"/>
          <p14:tracePt t="79358" x="1385888" y="2357438"/>
          <p14:tracePt t="79375" x="1428750" y="2357438"/>
          <p14:tracePt t="79391" x="1471613" y="2357438"/>
          <p14:tracePt t="79408" x="1536700" y="2357438"/>
          <p14:tracePt t="79425" x="1565275" y="2357438"/>
          <p14:tracePt t="79441" x="1600200" y="2357438"/>
          <p14:tracePt t="79457" x="1643063" y="2357438"/>
          <p14:tracePt t="79474" x="1693863" y="2343150"/>
          <p14:tracePt t="79490" x="1714500" y="2343150"/>
          <p14:tracePt t="79508" x="1751013" y="2328863"/>
          <p14:tracePt t="79524" x="1765300" y="2322513"/>
          <p14:tracePt t="79541" x="1785938" y="2322513"/>
          <p14:tracePt t="79559" x="1793875" y="2322513"/>
          <p14:tracePt t="79574" x="1800225" y="2322513"/>
          <p14:tracePt t="79614" x="1808163" y="2322513"/>
          <p14:tracePt t="79620" x="1828800" y="2322513"/>
          <p14:tracePt t="79640" x="1836738" y="2322513"/>
          <p14:tracePt t="79641" x="1843088" y="2322513"/>
          <p14:tracePt t="79658" x="1851025" y="2322513"/>
          <p14:tracePt t="79674" x="1879600" y="2322513"/>
          <p14:tracePt t="79690" x="1900238" y="2322513"/>
          <p14:tracePt t="79708" x="1914525" y="2322513"/>
          <p14:tracePt t="79724" x="1943100" y="2322513"/>
          <p14:tracePt t="79740" x="1993900" y="2322513"/>
          <p14:tracePt t="79758" x="2022475" y="2322513"/>
          <p14:tracePt t="79774" x="2065338" y="2322513"/>
          <p14:tracePt t="79790" x="2079625" y="2322513"/>
          <p14:tracePt t="79807" x="2114550" y="2314575"/>
          <p14:tracePt t="79823" x="2157413" y="2300288"/>
          <p14:tracePt t="79840" x="2200275" y="2300288"/>
          <p14:tracePt t="79856" x="2236788" y="2300288"/>
          <p14:tracePt t="79873" x="2265363" y="2286000"/>
          <p14:tracePt t="79891" x="2286000" y="2286000"/>
          <p14:tracePt t="79907" x="2300288" y="2286000"/>
          <p14:tracePt t="79923" x="2322513" y="2286000"/>
          <p14:tracePt t="79939" x="2336800" y="2286000"/>
          <p14:tracePt t="79982" x="2351088" y="2286000"/>
          <p14:tracePt t="79990" x="2357438" y="2286000"/>
          <p14:tracePt t="79992" x="2371725" y="2286000"/>
          <p14:tracePt t="80007" x="2400300" y="2293938"/>
          <p14:tracePt t="80023" x="2408238" y="2293938"/>
          <p14:tracePt t="80040" x="2422525" y="2300288"/>
          <p14:tracePt t="80056" x="2428875" y="2300288"/>
          <p14:tracePt t="80073" x="2443163" y="2308225"/>
          <p14:tracePt t="80173" x="2443163" y="2322513"/>
          <p14:tracePt t="80181" x="2443163" y="2328863"/>
          <p14:tracePt t="80190" x="2436813" y="2336800"/>
          <p14:tracePt t="80197" x="2414588" y="2343150"/>
          <p14:tracePt t="80214" x="2400300" y="2351088"/>
          <p14:tracePt t="80223" x="2357438" y="2379663"/>
          <p14:tracePt t="80239" x="2336800" y="2379663"/>
          <p14:tracePt t="80256" x="2293938" y="2379663"/>
          <p14:tracePt t="80272" x="2265363" y="2386013"/>
          <p14:tracePt t="80290" x="2236788" y="2386013"/>
          <p14:tracePt t="80306" x="2200275" y="2386013"/>
          <p14:tracePt t="80323" x="2171700" y="2386013"/>
          <p14:tracePt t="80340" x="2128838" y="2386013"/>
          <p14:tracePt t="80356" x="2079625" y="2386013"/>
          <p14:tracePt t="80356" x="2065338" y="2386013"/>
          <p14:tracePt t="80390" x="2057400" y="2386013"/>
          <p14:tracePt t="80390" x="2043113" y="2386013"/>
          <p14:tracePt t="80430" x="2036763" y="2386013"/>
          <p14:tracePt t="80430" x="2028825" y="2386013"/>
          <p14:tracePt t="80445" x="2022475" y="2386013"/>
          <p14:tracePt t="80453" x="2008188" y="2386013"/>
          <p14:tracePt t="80469" x="1985963" y="2386013"/>
          <p14:tracePt t="80472" x="1979613" y="2386013"/>
          <p14:tracePt t="80489" x="1951038" y="2386013"/>
          <p14:tracePt t="80506" x="1943100" y="2386013"/>
          <p14:tracePt t="80522" x="1922463" y="2386013"/>
          <p14:tracePt t="80539" x="1914525" y="2386013"/>
          <p14:tracePt t="80556" x="1885950" y="2386013"/>
          <p14:tracePt t="80572" x="1865313" y="2386013"/>
          <p14:tracePt t="80572" x="1851025" y="2386013"/>
          <p14:tracePt t="80589" x="1793875" y="2386013"/>
          <p14:tracePt t="80606" x="1736725" y="2386013"/>
          <p14:tracePt t="80623" x="1714500" y="2386013"/>
          <p14:tracePt t="80639" x="1700213" y="2386013"/>
          <p14:tracePt t="80655" x="1679575" y="2386013"/>
          <p14:tracePt t="80672" x="1636713" y="2386013"/>
          <p14:tracePt t="80688" x="1608138" y="2393950"/>
          <p14:tracePt t="80706" x="1593850" y="2393950"/>
          <p14:tracePt t="80722" x="1585913" y="2393950"/>
          <p14:tracePt t="80765" x="1571625" y="2400300"/>
          <p14:tracePt t="80773" x="1565275" y="2408238"/>
          <p14:tracePt t="80774" x="1557338" y="2408238"/>
          <p14:tracePt t="80789" x="1550988" y="2408238"/>
          <p14:tracePt t="80805" x="1536700" y="2408238"/>
          <p14:tracePt t="80877" x="1522413" y="2408238"/>
          <p14:tracePt t="80885" x="1500188" y="2393950"/>
          <p14:tracePt t="80893" x="1500188" y="2386013"/>
          <p14:tracePt t="80905" x="1493838" y="2365375"/>
          <p14:tracePt t="80921" x="1457325" y="2328863"/>
          <p14:tracePt t="80922" x="1443038" y="2314575"/>
          <p14:tracePt t="80938" x="1414463" y="2293938"/>
          <p14:tracePt t="80956" x="1400175" y="2257425"/>
          <p14:tracePt t="80956" x="1393825" y="2243138"/>
          <p14:tracePt t="80973" x="1385888" y="2236788"/>
          <p14:tracePt t="80988" x="1385888" y="2214563"/>
          <p14:tracePt t="81006" x="1385888" y="2208213"/>
          <p14:tracePt t="81023" x="1385888" y="2171700"/>
          <p14:tracePt t="81039" x="1385888" y="2128838"/>
          <p14:tracePt t="81055" x="1400175" y="2065338"/>
          <p14:tracePt t="81072" x="1408113" y="2036763"/>
          <p14:tracePt t="81088" x="1422400" y="2008188"/>
          <p14:tracePt t="81105" x="1428750" y="1979613"/>
          <p14:tracePt t="81121" x="1450975" y="1943100"/>
          <p14:tracePt t="81139" x="1471613" y="1908175"/>
          <p14:tracePt t="81156" x="1528763" y="1836738"/>
          <p14:tracePt t="81172" x="1565275" y="1800225"/>
          <p14:tracePt t="81189" x="1585913" y="1779588"/>
          <p14:tracePt t="81205" x="1608138" y="1757363"/>
          <p14:tracePt t="81222" x="1614488" y="1751013"/>
          <p14:tracePt t="81269" x="1643063" y="1736725"/>
          <p14:tracePt t="81277" x="1651000" y="1728788"/>
          <p14:tracePt t="81309" x="1657350" y="1728788"/>
          <p14:tracePt t="81341" x="1671638" y="1728788"/>
          <p14:tracePt t="81349" x="1700213" y="1728788"/>
          <p14:tracePt t="81357" x="1728788" y="1728788"/>
          <p14:tracePt t="81357" x="1743075" y="1728788"/>
          <p14:tracePt t="81373" x="1757363" y="1728788"/>
          <p14:tracePt t="81374" x="1779588" y="1728788"/>
          <p14:tracePt t="81388" x="1800225" y="1743075"/>
          <p14:tracePt t="81404" x="1808163" y="1751013"/>
          <p14:tracePt t="81404" x="1808163" y="1757363"/>
          <p14:tracePt t="81421" x="1808163" y="1771650"/>
          <p14:tracePt t="81438" x="1808163" y="1808163"/>
          <p14:tracePt t="81455" x="1808163" y="1865313"/>
          <p14:tracePt t="81471" x="1808163" y="1908175"/>
          <p14:tracePt t="81487" x="1793875" y="1979613"/>
          <p14:tracePt t="81505" x="1785938" y="2000250"/>
          <p14:tracePt t="81522" x="1771650" y="2028825"/>
          <p14:tracePt t="81537" x="1771650" y="2043113"/>
          <p14:tracePt t="81555" x="1771650" y="2057400"/>
          <p14:tracePt t="81590" x="1771650" y="2065338"/>
          <p14:tracePt t="81591" x="1828800" y="2071688"/>
          <p14:tracePt t="81605" x="1957388" y="2071688"/>
          <p14:tracePt t="81621" x="2065338" y="2071688"/>
          <p14:tracePt t="81638" x="2185988" y="2071688"/>
          <p14:tracePt t="81654" x="2279650" y="2071688"/>
          <p14:tracePt t="81671" x="2293938" y="2071688"/>
          <p14:tracePt t="81749" x="2293938" y="2085975"/>
          <p14:tracePt t="81758" x="2279650" y="2093913"/>
          <p14:tracePt t="81765" x="2265363" y="2093913"/>
          <p14:tracePt t="81774" x="2208213" y="2093913"/>
          <p14:tracePt t="81787" x="2143125" y="2093913"/>
          <p14:tracePt t="81804" x="2051050" y="2093913"/>
          <p14:tracePt t="81804" x="2000250" y="2093913"/>
          <p14:tracePt t="81821" x="1893888" y="2093913"/>
          <p14:tracePt t="81837" x="1793875" y="2093913"/>
          <p14:tracePt t="81854" x="1671638" y="2093913"/>
          <p14:tracePt t="81871" x="1550988" y="2093913"/>
          <p14:tracePt t="81888" x="1422400" y="2093913"/>
          <p14:tracePt t="81903" x="1300163" y="2085975"/>
          <p14:tracePt t="81921" x="1185863" y="2065338"/>
          <p14:tracePt t="81937" x="1143000" y="2057400"/>
          <p14:tracePt t="81953" x="1128713" y="2057400"/>
          <p14:tracePt t="82069" x="1165225" y="2057400"/>
          <p14:tracePt t="82071" x="1193800" y="2057400"/>
          <p14:tracePt t="82087" x="1228725" y="2057400"/>
          <p14:tracePt t="82087" x="1322388" y="2079625"/>
          <p14:tracePt t="82103" x="1408113" y="2108200"/>
          <p14:tracePt t="82121" x="1465263" y="2108200"/>
          <p14:tracePt t="82136" x="1485900" y="2114550"/>
          <p14:tracePt t="82154" x="1514475" y="2114550"/>
          <p14:tracePt t="82170" x="1543050" y="2114550"/>
          <p14:tracePt t="82187" x="1636713" y="2114550"/>
          <p14:tracePt t="82203" x="1693863" y="2108200"/>
          <p14:tracePt t="82220" x="1743075" y="2093913"/>
          <p14:tracePt t="82237" x="1836738" y="2057400"/>
          <p14:tracePt t="82253" x="1900238" y="2028825"/>
          <p14:tracePt t="82270" x="1936750" y="2000250"/>
          <p14:tracePt t="82286" x="1965325" y="1979613"/>
          <p14:tracePt t="82303" x="1979613" y="1951038"/>
          <p14:tracePt t="82319" x="1985963" y="1936750"/>
          <p14:tracePt t="82337" x="1993900" y="1900238"/>
          <p14:tracePt t="82354" x="2028825" y="1879600"/>
          <p14:tracePt t="82370" x="2051050" y="1843088"/>
          <p14:tracePt t="82386" x="2085975" y="1800225"/>
          <p14:tracePt t="82403" x="2114550" y="1765300"/>
          <p14:tracePt t="82420" x="2128838" y="1743075"/>
          <p14:tracePt t="82437" x="2157413" y="1708150"/>
          <p14:tracePt t="82454" x="2165350" y="1700213"/>
          <p14:tracePt t="82470" x="2179638" y="1685925"/>
          <p14:tracePt t="82488" x="2193925" y="1665288"/>
          <p14:tracePt t="82589" x="2193925" y="1657350"/>
          <p14:tracePt t="82590" x="2185988" y="1657350"/>
          <p14:tracePt t="82605" x="2165350" y="1651000"/>
          <p14:tracePt t="82613" x="2136775" y="1651000"/>
          <p14:tracePt t="82621" x="2079625" y="1651000"/>
          <p14:tracePt t="82637" x="2000250" y="1651000"/>
          <p14:tracePt t="82653" x="1700213" y="1651000"/>
          <p14:tracePt t="82670" x="1528763" y="1651000"/>
          <p14:tracePt t="82686" x="1408113" y="1651000"/>
          <p14:tracePt t="82702" x="1336675" y="1628775"/>
          <p14:tracePt t="82720" x="1308100" y="1628775"/>
          <p14:tracePt t="82736" x="1285875" y="1628775"/>
          <p14:tracePt t="82753" x="1250950" y="1628775"/>
          <p14:tracePt t="82769" x="1228725" y="1622425"/>
          <p14:tracePt t="82786" x="1193800" y="1622425"/>
          <p14:tracePt t="82803" x="1171575" y="1622425"/>
          <p14:tracePt t="82820" x="1150938" y="1622425"/>
          <p14:tracePt t="82836" x="1036638" y="1622425"/>
          <p14:tracePt t="82854" x="979488" y="1622425"/>
          <p14:tracePt t="82870" x="928688" y="1622425"/>
          <p14:tracePt t="82886" x="893763" y="1622425"/>
          <p14:tracePt t="82903" x="885825" y="1622425"/>
          <p14:tracePt t="82919" x="879475" y="1622425"/>
          <p14:tracePt t="82936" x="857250" y="1608138"/>
          <p14:tracePt t="82952" x="842963" y="1608138"/>
          <p14:tracePt t="82971" x="822325" y="1608138"/>
          <p14:tracePt t="82986" x="800100" y="1608138"/>
          <p14:tracePt t="83029" x="785813" y="1608138"/>
          <p14:tracePt t="83086" x="779463" y="1608138"/>
          <p14:tracePt t="83133" x="771525" y="1608138"/>
          <p14:tracePt t="83146" x="771525" y="1614488"/>
          <p14:tracePt t="83148" x="771525" y="1622425"/>
          <p14:tracePt t="83151" x="771525" y="1628775"/>
          <p14:tracePt t="83168" x="771525" y="1651000"/>
          <p14:tracePt t="83186" x="771525" y="1693863"/>
          <p14:tracePt t="83201" x="771525" y="1751013"/>
          <p14:tracePt t="83219" x="771525" y="1808163"/>
          <p14:tracePt t="83236" x="771525" y="1851025"/>
          <p14:tracePt t="83251" x="728663" y="1922463"/>
          <p14:tracePt t="83251" x="722313" y="1928813"/>
          <p14:tracePt t="83270" x="708025" y="1951038"/>
          <p14:tracePt t="83285" x="679450" y="1985963"/>
          <p14:tracePt t="83302" x="671513" y="2014538"/>
          <p14:tracePt t="83319" x="665163" y="2043113"/>
          <p14:tracePt t="83335" x="665163" y="2065338"/>
          <p14:tracePt t="83351" x="665163" y="2093913"/>
          <p14:tracePt t="83368" x="665163" y="2114550"/>
          <p14:tracePt t="83386" x="665163" y="2165350"/>
          <p14:tracePt t="83402" x="665163" y="2193925"/>
          <p14:tracePt t="83419" x="665163" y="2222500"/>
          <p14:tracePt t="83434" x="665163" y="2236788"/>
          <p14:tracePt t="83452" x="671513" y="2243138"/>
          <p14:tracePt t="83468" x="679450" y="2251075"/>
          <p14:tracePt t="83468" x="693738" y="2257425"/>
          <p14:tracePt t="83501" x="700088" y="2265363"/>
          <p14:tracePt t="83502" x="708025" y="2279650"/>
          <p14:tracePt t="83519" x="728663" y="2293938"/>
          <p14:tracePt t="83535" x="742950" y="2300288"/>
          <p14:tracePt t="83552" x="765175" y="2308225"/>
          <p14:tracePt t="83568" x="779463" y="2314575"/>
          <p14:tracePt t="83585" x="793750" y="2314575"/>
          <p14:tracePt t="83602" x="800100" y="2314575"/>
          <p14:tracePt t="83618" x="814388" y="2328863"/>
          <p14:tracePt t="83635" x="836613" y="2328863"/>
          <p14:tracePt t="83651" x="857250" y="2343150"/>
          <p14:tracePt t="83668" x="865188" y="2343150"/>
          <p14:tracePt t="83684" x="879475" y="2343150"/>
          <p14:tracePt t="83702" x="900113" y="2343150"/>
          <p14:tracePt t="83718" x="908050" y="2343150"/>
          <p14:tracePt t="83734" x="922338" y="2351088"/>
          <p14:tracePt t="83752" x="957263" y="2351088"/>
          <p14:tracePt t="83768" x="1000125" y="2357438"/>
          <p14:tracePt t="83785" x="1085850" y="2365375"/>
          <p14:tracePt t="83802" x="1157288" y="2365375"/>
          <p14:tracePt t="83818" x="1250950" y="2393950"/>
          <p14:tracePt t="83834" x="1328738" y="2393950"/>
          <p14:tracePt t="83851" x="1393825" y="2400300"/>
          <p14:tracePt t="83868" x="1485900" y="2400300"/>
          <p14:tracePt t="83884" x="1571625" y="2400300"/>
          <p14:tracePt t="83884" x="1628775" y="2400300"/>
          <p14:tracePt t="83902" x="1693863" y="2400300"/>
          <p14:tracePt t="83917" x="1771650" y="2400300"/>
          <p14:tracePt t="83935" x="1822450" y="2400300"/>
          <p14:tracePt t="83950" x="1893888" y="2400300"/>
          <p14:tracePt t="83968" x="1957388" y="2386013"/>
          <p14:tracePt t="83984" x="2014538" y="2386013"/>
          <p14:tracePt t="84001" x="2057400" y="2379663"/>
          <p14:tracePt t="84018" x="2071688" y="2379663"/>
          <p14:tracePt t="84034" x="2085975" y="2379663"/>
          <p14:tracePt t="84051" x="2100263" y="2379663"/>
          <p14:tracePt t="84067" x="2108200" y="2379663"/>
          <p14:tracePt t="84084" x="2128838" y="2379663"/>
          <p14:tracePt t="84101" x="2179638" y="2379663"/>
          <p14:tracePt t="84118" x="2222500" y="2379663"/>
          <p14:tracePt t="84134" x="2251075" y="2379663"/>
          <p14:tracePt t="84151" x="2265363" y="2379663"/>
          <p14:tracePt t="84168" x="2271713" y="2379663"/>
          <p14:tracePt t="84318" x="2265363" y="2379663"/>
          <p14:tracePt t="84326" x="2243138" y="2386013"/>
          <p14:tracePt t="84358" x="2228850" y="2386013"/>
          <p14:tracePt t="84367" x="2208213" y="2393950"/>
          <p14:tracePt t="84374" x="2200275" y="2393950"/>
          <p14:tracePt t="84383" x="2185988" y="2393950"/>
          <p14:tracePt t="84400" x="2171700" y="2393950"/>
          <p14:tracePt t="84417" x="2151063" y="2393950"/>
          <p14:tracePt t="84433" x="2136775" y="2393950"/>
          <p14:tracePt t="84451" x="2108200" y="2393950"/>
          <p14:tracePt t="84467" x="2085975" y="2393950"/>
          <p14:tracePt t="84484" x="2065338" y="2393950"/>
          <p14:tracePt t="84500" x="2057400" y="2393950"/>
          <p14:tracePt t="84517" x="2051050" y="2393950"/>
          <p14:tracePt t="84535" x="2028825" y="2393950"/>
          <p14:tracePt t="84550" x="2022475" y="2393950"/>
          <p14:tracePt t="84567" x="2014538" y="2393950"/>
          <p14:tracePt t="84621" x="2000250" y="2393950"/>
          <p14:tracePt t="84654" x="1993900" y="2393950"/>
          <p14:tracePt t="84670" x="1985963" y="2393950"/>
          <p14:tracePt t="84710" x="1979613" y="2386013"/>
          <p14:tracePt t="84813" x="1979613" y="2379663"/>
          <p14:tracePt t="84829" x="1979613" y="2365375"/>
          <p14:tracePt t="84851" x="1979613" y="2357438"/>
          <p14:tracePt t="84878" x="1979613" y="2351088"/>
          <p14:tracePt t="84886" x="1985963" y="2343150"/>
          <p14:tracePt t="84918" x="1993900" y="2336800"/>
          <p14:tracePt t="84958" x="2000250" y="2328863"/>
          <p14:tracePt t="84965" x="2008188" y="2322513"/>
          <p14:tracePt t="84982" x="2022475" y="2314575"/>
          <p14:tracePt t="85013" x="2028825" y="2308225"/>
          <p14:tracePt t="85021" x="2036763" y="2300288"/>
          <p14:tracePt t="85029" x="2036763" y="2293938"/>
          <p14:tracePt t="85037" x="2043113" y="2286000"/>
          <p14:tracePt t="85070" x="2057400" y="2271713"/>
          <p14:tracePt t="85197" x="2057400" y="2251075"/>
          <p14:tracePt t="85398" x="2051050" y="2243138"/>
          <p14:tracePt t="85405" x="2008188" y="2243138"/>
          <p14:tracePt t="85405" x="1965325" y="2243138"/>
          <p14:tracePt t="85421" x="1914525" y="2243138"/>
          <p14:tracePt t="85429" x="1879600" y="2243138"/>
          <p14:tracePt t="85437" x="1771650" y="2243138"/>
          <p14:tracePt t="85449" x="1708150" y="2236788"/>
          <p14:tracePt t="85465" x="1614488" y="2236788"/>
          <p14:tracePt t="85482" x="1585913" y="2228850"/>
          <p14:tracePt t="85499" x="1550988" y="2228850"/>
          <p14:tracePt t="85515" x="1528763" y="2228850"/>
          <p14:tracePt t="85532" x="1493838" y="2228850"/>
          <p14:tracePt t="85549" x="1443038" y="2228850"/>
          <p14:tracePt t="85566" x="1422400" y="2228850"/>
          <p14:tracePt t="85582" x="1385888" y="2228850"/>
          <p14:tracePt t="85599" x="1371600" y="2228850"/>
          <p14:tracePt t="85615" x="1343025" y="2228850"/>
          <p14:tracePt t="85632" x="1328738" y="2228850"/>
          <p14:tracePt t="85649" x="1265238" y="2228850"/>
          <p14:tracePt t="85665" x="1208088" y="2228850"/>
          <p14:tracePt t="85682" x="1165225" y="2228850"/>
          <p14:tracePt t="85698" x="1114425" y="2228850"/>
          <p14:tracePt t="85715" x="1065213" y="2228850"/>
          <p14:tracePt t="85732" x="1022350" y="2228850"/>
          <p14:tracePt t="85748" x="985838" y="2228850"/>
          <p14:tracePt t="85765" x="950913" y="2228850"/>
          <p14:tracePt t="85782" x="908050" y="2228850"/>
          <p14:tracePt t="85798" x="850900" y="2228850"/>
          <p14:tracePt t="85815" x="800100" y="2228850"/>
          <p14:tracePt t="85831" x="722313" y="2228850"/>
          <p14:tracePt t="85848" x="665163" y="2228850"/>
          <p14:tracePt t="85865" x="608013" y="2208213"/>
          <p14:tracePt t="85881" x="585788" y="2179638"/>
          <p14:tracePt t="85898" x="579438" y="2171700"/>
          <p14:tracePt t="85932" x="579438" y="2165350"/>
          <p14:tracePt t="85989" x="571500" y="2157413"/>
          <p14:tracePt t="85997" x="571500" y="2151063"/>
          <p14:tracePt t="86014" x="571500" y="2114550"/>
          <p14:tracePt t="86016" x="571500" y="2065338"/>
          <p14:tracePt t="86032" x="571500" y="2028825"/>
          <p14:tracePt t="86049" x="571500" y="1985963"/>
          <p14:tracePt t="86064" x="571500" y="1957388"/>
          <p14:tracePt t="86081" x="579438" y="1943100"/>
          <p14:tracePt t="86097" x="585788" y="1936750"/>
          <p14:tracePt t="86149" x="593725" y="1928813"/>
          <p14:tracePt t="86157" x="614363" y="1928813"/>
          <p14:tracePt t="86166" x="622300" y="1928813"/>
          <p14:tracePt t="86166" x="665163" y="1908175"/>
          <p14:tracePt t="86182" x="722313" y="1900238"/>
          <p14:tracePt t="86199" x="757238" y="1900238"/>
          <p14:tracePt t="86214" x="800100" y="1900238"/>
          <p14:tracePt t="86231" x="822325" y="1900238"/>
          <p14:tracePt t="86247" x="836613" y="1900238"/>
          <p14:tracePt t="86264" x="857250" y="1900238"/>
          <p14:tracePt t="86281" x="865188" y="1900238"/>
          <p14:tracePt t="86297" x="871538" y="1900238"/>
          <p14:tracePt t="86314" x="893763" y="1900238"/>
          <p14:tracePt t="86330" x="908050" y="1900238"/>
          <p14:tracePt t="86347" x="928688" y="1893888"/>
          <p14:tracePt t="86364" x="942975" y="1893888"/>
          <p14:tracePt t="86380" x="957263" y="1893888"/>
          <p14:tracePt t="86397" x="985838" y="1893888"/>
          <p14:tracePt t="86414" x="1022350" y="1893888"/>
          <p14:tracePt t="86431" x="1057275" y="1893888"/>
          <p14:tracePt t="86447" x="1128713" y="1893888"/>
          <p14:tracePt t="86464" x="1214438" y="1893888"/>
          <p14:tracePt t="86481" x="1308100" y="1893888"/>
          <p14:tracePt t="86498" x="1365250" y="1893888"/>
          <p14:tracePt t="86513" x="1393825" y="1893888"/>
          <p14:tracePt t="86531" x="1414463" y="1893888"/>
          <p14:tracePt t="86548" x="1443038" y="1893888"/>
          <p14:tracePt t="86564" x="1500188" y="1893888"/>
          <p14:tracePt t="86580" x="1593850" y="1885950"/>
          <p14:tracePt t="86597" x="1636713" y="1885950"/>
          <p14:tracePt t="86614" x="1679575" y="1865313"/>
          <p14:tracePt t="86630" x="1728788" y="1857375"/>
          <p14:tracePt t="86647" x="1751013" y="1857375"/>
          <p14:tracePt t="86663" x="1785938" y="1851025"/>
          <p14:tracePt t="86681" x="1808163" y="1851025"/>
          <p14:tracePt t="86696" x="1851025" y="1836738"/>
          <p14:tracePt t="86714" x="1893888" y="1836738"/>
          <p14:tracePt t="86730" x="1936750" y="1836738"/>
          <p14:tracePt t="86747" x="1971675" y="1836738"/>
          <p14:tracePt t="86764" x="2008188" y="1836738"/>
          <p14:tracePt t="86780" x="2022475" y="1836738"/>
          <p14:tracePt t="86821" x="2036763" y="1836738"/>
          <p14:tracePt t="86854" x="2043113" y="1836738"/>
          <p14:tracePt t="86862" x="2057400" y="1836738"/>
          <p14:tracePt t="86864" x="2093913" y="1836738"/>
          <p14:tracePt t="86880" x="2136775" y="1851025"/>
          <p14:tracePt t="86897" x="2165350" y="1865313"/>
          <p14:tracePt t="86914" x="2185988" y="1885950"/>
          <p14:tracePt t="86929" x="2193925" y="1893888"/>
          <p14:tracePt t="86946" x="2208213" y="1908175"/>
          <p14:tracePt t="86963" x="2222500" y="1922463"/>
          <p14:tracePt t="86963" x="2222500" y="1928813"/>
          <p14:tracePt t="86981" x="2228850" y="1943100"/>
          <p14:tracePt t="86996" x="2228850" y="1951038"/>
          <p14:tracePt t="87014" x="2228850" y="1971675"/>
          <p14:tracePt t="87031" x="2228850" y="2008188"/>
          <p14:tracePt t="87047" x="2228850" y="2028825"/>
          <p14:tracePt t="87063" x="2228850" y="2065338"/>
          <p14:tracePt t="87080" x="2228850" y="2085975"/>
          <p14:tracePt t="87097" x="2228850" y="2100263"/>
          <p14:tracePt t="87114" x="2222500" y="2122488"/>
          <p14:tracePt t="87130" x="2185988" y="2157413"/>
          <p14:tracePt t="87147" x="2151063" y="2185988"/>
          <p14:tracePt t="87163" x="2114550" y="2200275"/>
          <p14:tracePt t="87179" x="2071688" y="2208213"/>
          <p14:tracePt t="87179" x="2057400" y="2214563"/>
          <p14:tracePt t="87198" x="2036763" y="2228850"/>
          <p14:tracePt t="87213" x="1979613" y="2228850"/>
          <p14:tracePt t="87230" x="1922463" y="2228850"/>
          <p14:tracePt t="87246" x="1857375" y="2228850"/>
          <p14:tracePt t="87263" x="1765300" y="2228850"/>
          <p14:tracePt t="87281" x="1643063" y="2236788"/>
          <p14:tracePt t="87296" x="1500188" y="2236788"/>
          <p14:tracePt t="87313" x="1408113" y="2236788"/>
          <p14:tracePt t="87329" x="1328738" y="2236788"/>
          <p14:tracePt t="87346" x="1279525" y="2214563"/>
          <p14:tracePt t="87362" x="1222375" y="2214563"/>
          <p14:tracePt t="87379" x="1200150" y="2214563"/>
          <p14:tracePt t="87396" x="1185863" y="2214563"/>
          <p14:tracePt t="87413" x="1150938" y="2214563"/>
          <p14:tracePt t="87430" x="1143000" y="2214563"/>
          <p14:tracePt t="87446" x="1136650" y="2214563"/>
          <p14:tracePt t="87630" x="1122363" y="2214563"/>
          <p14:tracePt t="87637" x="1114425" y="2214563"/>
          <p14:tracePt t="87642" x="1100138" y="2214563"/>
          <p14:tracePt t="87650" x="1065213" y="2214563"/>
          <p14:tracePt t="87662" x="1036638" y="2214563"/>
          <p14:tracePt t="87680" x="979488" y="2214563"/>
          <p14:tracePt t="87695" x="914400" y="2214563"/>
          <p14:tracePt t="87713" x="842963" y="2214563"/>
          <p14:tracePt t="87729" x="800100" y="2208213"/>
          <p14:tracePt t="87745" x="779463" y="2200275"/>
          <p14:tracePt t="87763" x="771525" y="2193925"/>
          <p14:tracePt t="87779" x="765175" y="2193925"/>
          <p14:tracePt t="87812" x="742950" y="2185988"/>
          <p14:tracePt t="87813" x="736600" y="2179638"/>
          <p14:tracePt t="87813" x="722313" y="2171700"/>
          <p14:tracePt t="87829" x="714375" y="2157413"/>
          <p14:tracePt t="87845" x="700088" y="2114550"/>
          <p14:tracePt t="87862" x="679450" y="2079625"/>
          <p14:tracePt t="87878" x="679450" y="2036763"/>
          <p14:tracePt t="87895" x="671513" y="2008188"/>
          <p14:tracePt t="87912" x="665163" y="1979613"/>
          <p14:tracePt t="87929" x="665163" y="1943100"/>
          <p14:tracePt t="87946" x="665163" y="1885950"/>
          <p14:tracePt t="87962" x="665163" y="1843088"/>
          <p14:tracePt t="87979" x="665163" y="1793875"/>
          <p14:tracePt t="87995" x="679450" y="1751013"/>
          <p14:tracePt t="88012" x="693738" y="1700213"/>
          <p14:tracePt t="88029" x="700088" y="1679575"/>
          <p14:tracePt t="88046" x="722313" y="1665288"/>
          <p14:tracePt t="88062" x="736600" y="1651000"/>
          <p14:tracePt t="88078" x="765175" y="1614488"/>
          <p14:tracePt t="88096" x="771525" y="1608138"/>
          <p14:tracePt t="88111" x="808038" y="1593850"/>
          <p14:tracePt t="88128" x="814388" y="1585913"/>
          <p14:tracePt t="88165" x="836613" y="1579563"/>
          <p14:tracePt t="88173" x="842963" y="1579563"/>
          <p14:tracePt t="88182" x="879475" y="1565275"/>
          <p14:tracePt t="88198" x="908050" y="1565275"/>
          <p14:tracePt t="88211" x="942975" y="1550988"/>
          <p14:tracePt t="88285" x="950913" y="1550988"/>
          <p14:tracePt t="88550" x="936625" y="1550988"/>
          <p14:tracePt t="88557" x="922338" y="1550988"/>
          <p14:tracePt t="88565" x="893763" y="1550988"/>
          <p14:tracePt t="88570" x="871538" y="1557338"/>
          <p14:tracePt t="88577" x="850900" y="1557338"/>
          <p14:tracePt t="88594" x="814388" y="1585913"/>
          <p14:tracePt t="88611" x="800100" y="1593850"/>
          <p14:tracePt t="88627" x="785813" y="1608138"/>
          <p14:tracePt t="88644" x="757238" y="1651000"/>
          <p14:tracePt t="88661" x="750888" y="1757363"/>
          <p14:tracePt t="88677" x="750888" y="1800225"/>
          <p14:tracePt t="88694" x="750888" y="1851025"/>
          <p14:tracePt t="88711" x="750888" y="1879600"/>
          <p14:tracePt t="88728" x="771525" y="1900238"/>
          <p14:tracePt t="88743" x="779463" y="1914525"/>
          <p14:tracePt t="88761" x="800100" y="1943100"/>
          <p14:tracePt t="88777" x="808038" y="1951038"/>
          <p14:tracePt t="88795" x="814388" y="1957388"/>
          <p14:tracePt t="88811" x="822325" y="1965325"/>
          <p14:tracePt t="88828" x="836613" y="1979613"/>
          <p14:tracePt t="88909" x="842963" y="1979613"/>
          <p14:tracePt t="88925" x="857250" y="1979613"/>
          <p14:tracePt t="89173" x="865188" y="1979613"/>
          <p14:tracePt t="89397" x="842963" y="1979613"/>
          <p14:tracePt t="89413" x="836613" y="1979613"/>
          <p14:tracePt t="89429" x="828675" y="1979613"/>
          <p14:tracePt t="89437" x="822325" y="1979613"/>
          <p14:tracePt t="89477" x="808038" y="1979613"/>
          <p14:tracePt t="89493" x="800100" y="1979613"/>
          <p14:tracePt t="89525" x="779463" y="1985963"/>
          <p14:tracePt t="89541" x="765175" y="1985963"/>
          <p14:tracePt t="89572" x="757238" y="1985963"/>
          <p14:tracePt t="89581" x="750888" y="1985963"/>
          <p14:tracePt t="89613" x="742950" y="1985963"/>
          <p14:tracePt t="89621" x="736600" y="1993900"/>
          <p14:tracePt t="89654" x="728663" y="1993900"/>
          <p14:tracePt t="89669" x="722313" y="1993900"/>
          <p14:tracePt t="89678" x="714375" y="2000250"/>
          <p14:tracePt t="89733" x="708025" y="2000250"/>
          <p14:tracePt t="89744" x="693738" y="2000250"/>
          <p14:tracePt t="89750" x="665163" y="2014538"/>
          <p14:tracePt t="89759" x="657225" y="2022475"/>
          <p14:tracePt t="89814" x="642938" y="2043113"/>
          <p14:tracePt t="89821" x="636588" y="2051050"/>
          <p14:tracePt t="89837" x="628650" y="2057400"/>
          <p14:tracePt t="89854" x="628650" y="2065338"/>
          <p14:tracePt t="89862" x="622300" y="2071688"/>
          <p14:tracePt t="89893" x="614363" y="2093913"/>
          <p14:tracePt t="89901" x="593725" y="2114550"/>
          <p14:tracePt t="89909" x="585788" y="2128838"/>
          <p14:tracePt t="89910" x="571500" y="2165350"/>
          <p14:tracePt t="89926" x="557213" y="2185988"/>
          <p14:tracePt t="89942" x="536575" y="2222500"/>
          <p14:tracePt t="89959" x="536575" y="2228850"/>
          <p14:tracePt t="89976" x="536575" y="2251075"/>
          <p14:tracePt t="89992" x="536575" y="2265363"/>
          <p14:tracePt t="90009" x="536575" y="2300288"/>
          <p14:tracePt t="90026" x="536575" y="2314575"/>
          <p14:tracePt t="90042" x="536575" y="2336800"/>
          <p14:tracePt t="90059" x="550863" y="2351088"/>
          <p14:tracePt t="90075" x="565150" y="2357438"/>
          <p14:tracePt t="90092" x="579438" y="2365375"/>
          <p14:tracePt t="90108" x="608013" y="2400300"/>
          <p14:tracePt t="90125" x="622300" y="2414588"/>
          <p14:tracePt t="90142" x="636588" y="2428875"/>
          <p14:tracePt t="90158" x="671513" y="2436813"/>
          <p14:tracePt t="90175" x="693738" y="2451100"/>
          <p14:tracePt t="90192" x="714375" y="2451100"/>
          <p14:tracePt t="90209" x="742950" y="2457450"/>
          <p14:tracePt t="90225" x="757238" y="2457450"/>
          <p14:tracePt t="90242" x="779463" y="2457450"/>
          <p14:tracePt t="90258" x="793750" y="2457450"/>
          <p14:tracePt t="90276" x="800100" y="2457450"/>
          <p14:tracePt t="90293" x="814388" y="2457450"/>
          <p14:tracePt t="90309" x="836613" y="2465388"/>
          <p14:tracePt t="90326" x="871538" y="2465388"/>
          <p14:tracePt t="90342" x="879475" y="2465388"/>
          <p14:tracePt t="90359" x="900113" y="2465388"/>
          <p14:tracePt t="90375" x="908050" y="2465388"/>
          <p14:tracePt t="90392" x="922338" y="2465388"/>
          <p14:tracePt t="90408" x="928688" y="2465388"/>
          <p14:tracePt t="90462" x="936625" y="2465388"/>
          <p14:tracePt t="92933" x="928688" y="2465388"/>
          <p14:tracePt t="93006" x="922338" y="2457450"/>
          <p14:tracePt t="93190" x="914400" y="2451100"/>
          <p14:tracePt t="93237" x="908050" y="2451100"/>
          <p14:tracePt t="93245" x="900113" y="2451100"/>
          <p14:tracePt t="93248" x="893763" y="2443163"/>
          <p14:tracePt t="93309" x="885825" y="2436813"/>
          <p14:tracePt t="93326" x="879475" y="2436813"/>
          <p14:tracePt t="93366" x="871538" y="2436813"/>
          <p14:tracePt t="93373" x="865188" y="2428875"/>
          <p14:tracePt t="93389" x="857250" y="2422525"/>
          <p14:tracePt t="93430" x="850900" y="2414588"/>
          <p14:tracePt t="93445" x="842963" y="2400300"/>
          <p14:tracePt t="93453" x="836613" y="2393950"/>
          <p14:tracePt t="93469" x="836613" y="2379663"/>
          <p14:tracePt t="93476" x="836613" y="2371725"/>
          <p14:tracePt t="93488" x="836613" y="2357438"/>
          <p14:tracePt t="93504" x="828675" y="2351088"/>
          <p14:tracePt t="93521" x="828675" y="2328863"/>
          <p14:tracePt t="93537" x="828675" y="2308225"/>
          <p14:tracePt t="93554" x="828675" y="2293938"/>
          <p14:tracePt t="93570" x="828675" y="2279650"/>
          <p14:tracePt t="93587" x="836613" y="2257425"/>
          <p14:tracePt t="93603" x="842963" y="2228850"/>
          <p14:tracePt t="93620" x="871538" y="2179638"/>
          <p14:tracePt t="93638" x="879475" y="2171700"/>
          <p14:tracePt t="93653" x="885825" y="2157413"/>
          <p14:tracePt t="93670" x="885825" y="2143125"/>
          <p14:tracePt t="93687" x="885825" y="2136775"/>
          <p14:tracePt t="93704" x="885825" y="2122488"/>
          <p14:tracePt t="93853" x="871538" y="2100263"/>
          <p14:tracePt t="93901" x="865188" y="2093913"/>
          <p14:tracePt t="93915" x="857250" y="2093913"/>
          <p14:tracePt t="93925" x="842963" y="2093913"/>
          <p14:tracePt t="93997" x="836613" y="2093913"/>
          <p14:tracePt t="94008" x="828675" y="2093913"/>
          <p14:tracePt t="94022" x="822325" y="2085975"/>
          <p14:tracePt t="94029" x="793750" y="2079625"/>
          <p14:tracePt t="94037" x="771525" y="2028825"/>
          <p14:tracePt t="94053" x="742950" y="1979613"/>
          <p14:tracePt t="94070" x="728663" y="1957388"/>
          <p14:tracePt t="94087" x="708025" y="1908175"/>
          <p14:tracePt t="94103" x="708025" y="1885950"/>
          <p14:tracePt t="94119" x="708025" y="1865313"/>
          <p14:tracePt t="94137" x="700088" y="1843088"/>
          <p14:tracePt t="94153" x="693738" y="1814513"/>
          <p14:tracePt t="94170" x="693738" y="1800225"/>
          <p14:tracePt t="94187" x="693738" y="1771650"/>
          <p14:tracePt t="94203" x="693738" y="1765300"/>
          <p14:tracePt t="94220" x="693738" y="1757363"/>
          <p14:tracePt t="94235" x="693738" y="1728788"/>
          <p14:tracePt t="94253" x="693738" y="1722438"/>
          <p14:tracePt t="94293" x="693738" y="1708150"/>
          <p14:tracePt t="94309" x="693738" y="1700213"/>
          <p14:tracePt t="94326" x="693738" y="1679575"/>
          <p14:tracePt t="94326" x="700088" y="1671638"/>
          <p14:tracePt t="94336" x="714375" y="1657350"/>
          <p14:tracePt t="94352" x="728663" y="1643063"/>
          <p14:tracePt t="94370" x="736600" y="1636713"/>
          <p14:tracePt t="94421" x="750888" y="1622425"/>
          <p14:tracePt t="94469" x="765175" y="1600200"/>
          <p14:tracePt t="94486" x="771525" y="1593850"/>
          <p14:tracePt t="94502" x="779463" y="1585913"/>
          <p14:tracePt t="94597" x="785813" y="1579563"/>
          <p14:tracePt t="94629" x="793750" y="1579563"/>
          <p14:tracePt t="94645" x="808038" y="1571625"/>
          <p14:tracePt t="94677" x="814388" y="1571625"/>
          <p14:tracePt t="95318" x="822325" y="1565275"/>
          <p14:tracePt t="95493" x="828675" y="1565275"/>
          <p14:tracePt t="95502" x="828675" y="1579563"/>
          <p14:tracePt t="95509" x="828675" y="1622425"/>
          <p14:tracePt t="95517" x="836613" y="1671638"/>
          <p14:tracePt t="95534" x="836613" y="1714500"/>
          <p14:tracePt t="95551" x="850900" y="1743075"/>
          <p14:tracePt t="95567" x="857250" y="1751013"/>
          <p14:tracePt t="95584" x="857250" y="1779588"/>
          <p14:tracePt t="95600" x="865188" y="1785938"/>
          <p14:tracePt t="95645" x="871538" y="1793875"/>
          <p14:tracePt t="95677" x="879475" y="1808163"/>
          <p14:tracePt t="95685" x="879475" y="1814513"/>
          <p14:tracePt t="95725" x="885825" y="1822450"/>
          <p14:tracePt t="95765" x="900113" y="1822450"/>
          <p14:tracePt t="95773" x="908050" y="1822450"/>
          <p14:tracePt t="95781" x="914400" y="1828800"/>
          <p14:tracePt t="95783" x="928688" y="1828800"/>
          <p14:tracePt t="95801" x="936625" y="1836738"/>
          <p14:tracePt t="95818" x="950913" y="1843088"/>
          <p14:tracePt t="95834" x="965200" y="1843088"/>
          <p14:tracePt t="95851" x="979488" y="1865313"/>
          <p14:tracePt t="95867" x="993775" y="1871663"/>
          <p14:tracePt t="95884" x="1008063" y="1879600"/>
          <p14:tracePt t="95926" x="1014413" y="1879600"/>
          <p14:tracePt t="95965" x="1022350" y="1879600"/>
          <p14:tracePt t="95981" x="1028700" y="1885950"/>
          <p14:tracePt t="96013" x="1036638" y="1885950"/>
          <p14:tracePt t="96021" x="1042988" y="1885950"/>
          <p14:tracePt t="96037" x="1050925" y="1885950"/>
          <p14:tracePt t="96069" x="1057275" y="1885950"/>
          <p14:tracePt t="96077" x="1071563" y="1885950"/>
          <p14:tracePt t="96093" x="1079500" y="1885950"/>
          <p14:tracePt t="96093" x="1085850" y="1885950"/>
          <p14:tracePt t="96142" x="1093788" y="1885950"/>
          <p14:tracePt t="96146" x="1108075" y="1885950"/>
          <p14:tracePt t="96154" x="1114425" y="1885950"/>
          <p14:tracePt t="96167" x="1122363" y="1885950"/>
          <p14:tracePt t="96184" x="1143000" y="1885950"/>
          <p14:tracePt t="96200" x="1157288" y="1885950"/>
          <p14:tracePt t="96216" x="1193800" y="1885950"/>
          <p14:tracePt t="96233" x="1236663" y="1900238"/>
          <p14:tracePt t="96249" x="1300163" y="1900238"/>
          <p14:tracePt t="96267" x="1371600" y="1900238"/>
          <p14:tracePt t="96283" x="1414463" y="1914525"/>
          <p14:tracePt t="96300" x="1428750" y="1914525"/>
          <p14:tracePt t="96316" x="1457325" y="1922463"/>
          <p14:tracePt t="96334" x="1493838" y="1922463"/>
          <p14:tracePt t="96349" x="1536700" y="1928813"/>
          <p14:tracePt t="96367" x="1608138" y="1951038"/>
          <p14:tracePt t="96383" x="1651000" y="1951038"/>
          <p14:tracePt t="96400" x="1693863" y="1951038"/>
          <p14:tracePt t="96417" x="1714500" y="1951038"/>
          <p14:tracePt t="96433" x="1736725" y="1951038"/>
          <p14:tracePt t="96450" x="1765300" y="1951038"/>
          <p14:tracePt t="96466" x="1814513" y="1951038"/>
          <p14:tracePt t="96484" x="1900238" y="1951038"/>
          <p14:tracePt t="96500" x="1971675" y="1951038"/>
          <p14:tracePt t="96517" x="2057400" y="1951038"/>
          <p14:tracePt t="96534" x="2085975" y="1951038"/>
          <p14:tracePt t="96550" x="2128838" y="1951038"/>
          <p14:tracePt t="96567" x="2165350" y="1951038"/>
          <p14:tracePt t="96583" x="2214563" y="1951038"/>
          <p14:tracePt t="96600" x="2251075" y="1951038"/>
          <p14:tracePt t="96616" x="2265363" y="1951038"/>
          <p14:tracePt t="96633" x="2293938" y="1951038"/>
          <p14:tracePt t="96649" x="2314575" y="1951038"/>
          <p14:tracePt t="96666" x="2343150" y="1936750"/>
          <p14:tracePt t="96683" x="2351088" y="1936750"/>
          <p14:tracePt t="96699" x="2371725" y="1936750"/>
          <p14:tracePt t="96716" x="2386013" y="1928813"/>
          <p14:tracePt t="96732" x="2393950" y="1922463"/>
          <p14:tracePt t="96749" x="2393950" y="1914525"/>
          <p14:tracePt t="96765" x="2393950" y="1900238"/>
          <p14:tracePt t="96783" x="2393950" y="1879600"/>
          <p14:tracePt t="96798" x="2393950" y="1865313"/>
          <p14:tracePt t="96817" x="2379663" y="1822450"/>
          <p14:tracePt t="96833" x="2357438" y="1793875"/>
          <p14:tracePt t="96849" x="2328863" y="1779588"/>
          <p14:tracePt t="96865" x="2279650" y="1771650"/>
          <p14:tracePt t="96882" x="2251075" y="1751013"/>
          <p14:tracePt t="96899" x="2214563" y="1743075"/>
          <p14:tracePt t="96915" x="2193925" y="1736725"/>
          <p14:tracePt t="96933" x="2165350" y="1728788"/>
          <p14:tracePt t="96948" x="2108200" y="1708150"/>
          <p14:tracePt t="96966" x="2093913" y="1708150"/>
          <p14:tracePt t="96982" x="2071688" y="1708150"/>
          <p14:tracePt t="97029" x="2057400" y="1700213"/>
          <p14:tracePt t="97038" x="2028825" y="1700213"/>
          <p14:tracePt t="97039" x="2022475" y="1693863"/>
          <p14:tracePt t="97049" x="1979613" y="1685925"/>
          <p14:tracePt t="97065" x="1957388" y="1679575"/>
          <p14:tracePt t="97082" x="1936750" y="1657350"/>
          <p14:tracePt t="97099" x="1908175" y="1657350"/>
          <p14:tracePt t="97116" x="1865313" y="1651000"/>
          <p14:tracePt t="97132" x="1836738" y="1651000"/>
          <p14:tracePt t="97148" x="1771650" y="1651000"/>
          <p14:tracePt t="97166" x="1714500" y="1651000"/>
          <p14:tracePt t="97182" x="1628775" y="1651000"/>
          <p14:tracePt t="97198" x="1485900" y="1651000"/>
          <p14:tracePt t="97215" x="1365250" y="1651000"/>
          <p14:tracePt t="97232" x="1271588" y="1651000"/>
          <p14:tracePt t="97248" x="1208088" y="1651000"/>
          <p14:tracePt t="97266" x="1165225" y="1651000"/>
          <p14:tracePt t="97282" x="1122363" y="1651000"/>
          <p14:tracePt t="97299" x="1100138" y="1651000"/>
          <p14:tracePt t="97315" x="1085850" y="1651000"/>
          <p14:tracePt t="97331" x="1050925" y="1643063"/>
          <p14:tracePt t="97331" x="1042988" y="1643063"/>
          <p14:tracePt t="97349" x="1022350" y="1643063"/>
          <p14:tracePt t="97349" x="1014413" y="1643063"/>
          <p14:tracePt t="97365" x="979488" y="1643063"/>
          <p14:tracePt t="97382" x="957263" y="1643063"/>
          <p14:tracePt t="97398" x="942975" y="1643063"/>
          <p14:tracePt t="97415" x="936625" y="1643063"/>
          <p14:tracePt t="97431" x="928688" y="1643063"/>
          <p14:tracePt t="97469" x="922338" y="1643063"/>
          <p14:tracePt t="97486" x="900113" y="1643063"/>
          <p14:tracePt t="97498" x="893763" y="1643063"/>
          <p14:tracePt t="97498" x="879475" y="1643063"/>
          <p14:tracePt t="97514" x="865188" y="1665288"/>
          <p14:tracePt t="97532" x="857250" y="1671638"/>
          <p14:tracePt t="97548" x="842963" y="1679575"/>
          <p14:tracePt t="97589" x="842963" y="1693863"/>
          <p14:tracePt t="97594" x="842963" y="1700213"/>
          <p14:tracePt t="97598" x="850900" y="1722438"/>
          <p14:tracePt t="97615" x="871538" y="1751013"/>
          <p14:tracePt t="97631" x="908050" y="1765300"/>
          <p14:tracePt t="97648" x="965200" y="1793875"/>
          <p14:tracePt t="97665" x="1014413" y="1814513"/>
          <p14:tracePt t="97681" x="1050925" y="1822450"/>
          <p14:tracePt t="97697" x="1085850" y="1843088"/>
          <p14:tracePt t="97716" x="1128713" y="1851025"/>
          <p14:tracePt t="97731" x="1193800" y="1851025"/>
          <p14:tracePt t="97748" x="1250950" y="1851025"/>
          <p14:tracePt t="97764" x="1279525" y="1851025"/>
          <p14:tracePt t="97782" x="1308100" y="1851025"/>
          <p14:tracePt t="97797" x="1350963" y="1857375"/>
          <p14:tracePt t="97815" x="1414463" y="1879600"/>
          <p14:tracePt t="97832" x="1493838" y="1879600"/>
          <p14:tracePt t="97848" x="1585913" y="1879600"/>
          <p14:tracePt t="97865" x="1657350" y="1879600"/>
          <p14:tracePt t="97881" x="1685925" y="1879600"/>
          <p14:tracePt t="97897" x="1714500" y="1879600"/>
          <p14:tracePt t="97914" x="1757363" y="1879600"/>
          <p14:tracePt t="97931" x="1814513" y="1885950"/>
          <p14:tracePt t="97947" x="1893888" y="1885950"/>
          <p14:tracePt t="97964" x="1993900" y="1885950"/>
          <p14:tracePt t="97964" x="2036763" y="1885950"/>
          <p14:tracePt t="97983" x="2100263" y="1885950"/>
          <p14:tracePt t="97997" x="2136775" y="1885950"/>
          <p14:tracePt t="98014" x="2179638" y="1885950"/>
          <p14:tracePt t="98031" x="2193925" y="1885950"/>
          <p14:tracePt t="98048" x="2214563" y="1885950"/>
          <p14:tracePt t="98064" x="2222500" y="1885950"/>
          <p14:tracePt t="98081" x="2265363" y="1871663"/>
          <p14:tracePt t="98097" x="2322513" y="1843088"/>
          <p14:tracePt t="98114" x="2379663" y="1822450"/>
          <p14:tracePt t="98130" x="2443163" y="1814513"/>
          <p14:tracePt t="98147" x="2493963" y="1785938"/>
          <p14:tracePt t="98164" x="2500313" y="1779588"/>
          <p14:tracePt t="98246" x="2508250" y="1771650"/>
          <p14:tracePt t="98262" x="2500313" y="1736725"/>
          <p14:tracePt t="98270" x="2493963" y="1728788"/>
          <p14:tracePt t="98278" x="2465388" y="1708150"/>
          <p14:tracePt t="98297" x="2408238" y="1685925"/>
          <p14:tracePt t="98301" x="2351088" y="1651000"/>
          <p14:tracePt t="98314" x="2293938" y="1628775"/>
          <p14:tracePt t="98330" x="2251075" y="1608138"/>
          <p14:tracePt t="98347" x="2179638" y="1600200"/>
          <p14:tracePt t="98364" x="2157413" y="1593850"/>
          <p14:tracePt t="98380" x="2114550" y="1593850"/>
          <p14:tracePt t="98397" x="2043113" y="1593850"/>
          <p14:tracePt t="98415" x="1951038" y="1571625"/>
          <p14:tracePt t="98430" x="1808163" y="1557338"/>
          <p14:tracePt t="98447" x="1679575" y="1536700"/>
          <p14:tracePt t="98464" x="1614488" y="1536700"/>
          <p14:tracePt t="98480" x="1593850" y="1522413"/>
          <p14:tracePt t="98497" x="1571625" y="1522413"/>
          <p14:tracePt t="98512" x="1557338" y="1522413"/>
          <p14:tracePt t="98530" x="1536700" y="1522413"/>
          <p14:tracePt t="98547" x="1514475" y="1528763"/>
          <p14:tracePt t="98564" x="1450975" y="1565275"/>
          <p14:tracePt t="98580" x="1400175" y="1636713"/>
          <p14:tracePt t="98597" x="1336675" y="1743075"/>
          <p14:tracePt t="98614" x="1322388" y="1800225"/>
          <p14:tracePt t="98630" x="1322388" y="1851025"/>
          <p14:tracePt t="98646" x="1322388" y="1900238"/>
          <p14:tracePt t="98663" x="1322388" y="1943100"/>
          <p14:tracePt t="98680" x="1322388" y="1993900"/>
          <p14:tracePt t="98697" x="1322388" y="2051050"/>
          <p14:tracePt t="98714" x="1322388" y="2085975"/>
          <p14:tracePt t="98730" x="1314450" y="2122488"/>
          <p14:tracePt t="98747" x="1308100" y="2151063"/>
          <p14:tracePt t="98762" x="1285875" y="2171700"/>
          <p14:tracePt t="98805" x="1285875" y="2193925"/>
          <p14:tracePt t="98813" x="1279525" y="2200275"/>
          <p14:tracePt t="98861" x="1271588" y="2208213"/>
          <p14:tracePt t="98893" x="1265238" y="2208213"/>
          <p14:tracePt t="98901" x="1243013" y="2208213"/>
          <p14:tracePt t="98902" x="1236663" y="2208213"/>
          <p14:tracePt t="98913" x="1200150" y="2193925"/>
          <p14:tracePt t="98929" x="1193800" y="2193925"/>
          <p14:tracePt t="98946" x="1171575" y="2185988"/>
          <p14:tracePt t="98962" x="1165225" y="2179638"/>
          <p14:tracePt t="98979" x="1157288" y="2179638"/>
          <p14:tracePt t="98996" x="1128713" y="2179638"/>
          <p14:tracePt t="99013" x="1122363" y="2179638"/>
          <p14:tracePt t="99053" x="1114425" y="2179638"/>
          <p14:tracePt t="99061" x="1100138" y="2165350"/>
          <p14:tracePt t="99093" x="1093788" y="2165350"/>
          <p14:tracePt t="99109" x="1085850" y="2165350"/>
          <p14:tracePt t="99118" x="1079500" y="2165350"/>
          <p14:tracePt t="99129" x="1065213" y="2165350"/>
          <p14:tracePt t="99145" x="1057275" y="2165350"/>
          <p14:tracePt t="99162" x="1050925" y="2157413"/>
          <p14:tracePt t="99179" x="1022350" y="2157413"/>
          <p14:tracePt t="99196" x="1008063" y="2157413"/>
          <p14:tracePt t="99213" x="985838" y="2157413"/>
          <p14:tracePt t="99229" x="979488" y="2157413"/>
          <p14:tracePt t="99270" x="971550" y="2157413"/>
          <p14:tracePt t="99397" x="979488" y="2157413"/>
          <p14:tracePt t="99405" x="985838" y="2157413"/>
          <p14:tracePt t="99414" x="1000125" y="2157413"/>
          <p14:tracePt t="99421" x="1022350" y="2157413"/>
          <p14:tracePt t="99429" x="1057275" y="2157413"/>
          <p14:tracePt t="99446" x="1108075" y="2165350"/>
          <p14:tracePt t="99480" x="1136650" y="2165350"/>
          <p14:tracePt t="99496" x="1171575" y="2165350"/>
          <p14:tracePt t="99511" x="1214438" y="2171700"/>
          <p14:tracePt t="99528" x="1228725" y="2171700"/>
          <p14:tracePt t="99545" x="1250950" y="2179638"/>
          <p14:tracePt t="99562" x="1279525" y="2179638"/>
          <p14:tracePt t="99578" x="1308100" y="2179638"/>
          <p14:tracePt t="99596" x="1336675" y="2179638"/>
          <p14:tracePt t="99612" x="1371600" y="2179638"/>
          <p14:tracePt t="99628" x="1436688" y="2179638"/>
          <p14:tracePt t="99628" x="1485900" y="2179638"/>
          <p14:tracePt t="99645" x="1579563" y="2179638"/>
          <p14:tracePt t="99661" x="1622425" y="2179638"/>
          <p14:tracePt t="99679" x="1665288" y="2179638"/>
          <p14:tracePt t="99694" x="1671638" y="2179638"/>
          <p14:tracePt t="99712" x="1693863" y="2179638"/>
          <p14:tracePt t="99728" x="1728788" y="2179638"/>
          <p14:tracePt t="99745" x="1757363" y="2200275"/>
          <p14:tracePt t="99762" x="1785938" y="2200275"/>
          <p14:tracePt t="99778" x="1808163" y="2200275"/>
          <p14:tracePt t="99795" x="1814513" y="2208213"/>
          <p14:tracePt t="99811" x="1822450" y="2208213"/>
          <p14:tracePt t="99828" x="1851025" y="2208213"/>
          <p14:tracePt t="99845" x="1857375" y="2208213"/>
          <p14:tracePt t="99862" x="1879600" y="2208213"/>
          <p14:tracePt t="99878" x="1893888" y="2214563"/>
          <p14:tracePt t="99895" x="1928813" y="2214563"/>
          <p14:tracePt t="99912" x="1957388" y="2214563"/>
          <p14:tracePt t="99928" x="1985963" y="2214563"/>
          <p14:tracePt t="99945" x="2008188" y="2214563"/>
          <p14:tracePt t="99962" x="2022475" y="2214563"/>
          <p14:tracePt t="99979" x="2043113" y="2214563"/>
          <p14:tracePt t="99995" x="2057400" y="2214563"/>
          <p14:tracePt t="100011" x="2079625" y="2214563"/>
          <p14:tracePt t="100028" x="2093913" y="2214563"/>
          <p14:tracePt t="100086" x="2100263" y="2214563"/>
          <p14:tracePt t="100125" x="2114550" y="2214563"/>
          <p14:tracePt t="100189" x="2085975" y="2214563"/>
          <p14:tracePt t="100198" x="2065338" y="2214563"/>
          <p14:tracePt t="100198" x="2036763" y="2214563"/>
          <p14:tracePt t="100211" x="1993900" y="2214563"/>
          <p14:tracePt t="100228" x="1943100" y="2214563"/>
          <p14:tracePt t="100244" x="1900238" y="2200275"/>
          <p14:tracePt t="100260" x="1808163" y="2193925"/>
          <p14:tracePt t="100278" x="1751013" y="2185988"/>
          <p14:tracePt t="100294" x="1708150" y="2171700"/>
          <p14:tracePt t="100311" x="1671638" y="2171700"/>
          <p14:tracePt t="100327" x="1628775" y="2171700"/>
          <p14:tracePt t="100345" x="1585913" y="2157413"/>
          <p14:tracePt t="100360" x="1493838" y="2143125"/>
          <p14:tracePt t="100377" x="1365250" y="2136775"/>
          <p14:tracePt t="100394" x="1322388" y="2128838"/>
          <p14:tracePt t="100410" x="1285875" y="2128838"/>
          <p14:tracePt t="100428" x="1257300" y="2128838"/>
          <p14:tracePt t="100443" x="1214438" y="2128838"/>
          <p14:tracePt t="100460" x="1185863" y="2128838"/>
          <p14:tracePt t="100460" x="1171575" y="2128838"/>
          <p14:tracePt t="100478" x="1150938" y="2128838"/>
          <p14:tracePt t="100494" x="1114425" y="2128838"/>
          <p14:tracePt t="100510" x="1071563" y="2128838"/>
          <p14:tracePt t="100527" x="993775" y="2128838"/>
          <p14:tracePt t="100544" x="928688" y="2128838"/>
          <p14:tracePt t="100559" x="871538" y="2128838"/>
          <p14:tracePt t="100577" x="828675" y="2128838"/>
          <p14:tracePt t="100594" x="793750" y="2128838"/>
          <p14:tracePt t="100611" x="785813" y="2128838"/>
          <p14:tracePt t="100626" x="771525" y="2128838"/>
          <p14:tracePt t="100643" x="765175" y="2128838"/>
          <p14:tracePt t="100774" x="771525" y="2128838"/>
          <p14:tracePt t="100781" x="785813" y="2128838"/>
          <p14:tracePt t="100789" x="793750" y="2128838"/>
          <p14:tracePt t="100794" x="828675" y="2128838"/>
          <p14:tracePt t="100810" x="850900" y="2128838"/>
          <p14:tracePt t="100827" x="885825" y="2128838"/>
          <p14:tracePt t="100843" x="908050" y="2128838"/>
          <p14:tracePt t="100860" x="922338" y="2128838"/>
          <p14:tracePt t="100860" x="950913" y="2128838"/>
          <p14:tracePt t="100878" x="971550" y="2128838"/>
          <p14:tracePt t="100893" x="1014413" y="2128838"/>
          <p14:tracePt t="100910" x="1042988" y="2128838"/>
          <p14:tracePt t="100926" x="1071563" y="2128838"/>
          <p14:tracePt t="100943" x="1085850" y="2128838"/>
          <p14:tracePt t="100961" x="1093788" y="2128838"/>
          <p14:tracePt t="100977" x="1122363" y="2128838"/>
          <p14:tracePt t="100993" x="1136650" y="2128838"/>
          <p14:tracePt t="101009" x="1179513" y="2136775"/>
          <p14:tracePt t="101027" x="1222375" y="2143125"/>
          <p14:tracePt t="101043" x="1279525" y="2157413"/>
          <p14:tracePt t="101061" x="1314450" y="2157413"/>
          <p14:tracePt t="101076" x="1371600" y="2157413"/>
          <p14:tracePt t="101094" x="1385888" y="2157413"/>
          <p14:tracePt t="101110" x="1428750" y="2157413"/>
          <p14:tracePt t="101127" x="1465263" y="2157413"/>
          <p14:tracePt t="101143" x="1508125" y="2157413"/>
          <p14:tracePt t="101160" x="1565275" y="2157413"/>
          <p14:tracePt t="101176" x="1600200" y="2157413"/>
          <p14:tracePt t="101193" x="1614488" y="2157413"/>
          <p14:tracePt t="101209" x="1636713" y="2157413"/>
          <p14:tracePt t="101226" x="1651000" y="2157413"/>
          <p14:tracePt t="101244" x="1671638" y="2157413"/>
          <p14:tracePt t="101259" x="1708150" y="2157413"/>
          <p14:tracePt t="101276" x="1751013" y="2157413"/>
          <p14:tracePt t="101293" x="1814513" y="2157413"/>
          <p14:tracePt t="101310" x="1857375" y="2157413"/>
          <p14:tracePt t="101326" x="1879600" y="2157413"/>
          <p14:tracePt t="101342" x="1900238" y="2157413"/>
          <p14:tracePt t="101360" x="1914525" y="2157413"/>
          <p14:tracePt t="101375" x="1936750" y="2151063"/>
          <p14:tracePt t="101414" x="1965325" y="2151063"/>
          <p14:tracePt t="101420" x="1993900" y="2151063"/>
          <p14:tracePt t="101426" x="2065338" y="2143125"/>
          <p14:tracePt t="101443" x="2122488" y="2122488"/>
          <p14:tracePt t="101459" x="2157413" y="2122488"/>
          <p14:tracePt t="101509" x="2179638" y="2114550"/>
          <p14:tracePt t="101653" x="2179638" y="2108200"/>
          <p14:tracePt t="101661" x="2157413" y="2108200"/>
          <p14:tracePt t="101669" x="2151063" y="2108200"/>
          <p14:tracePt t="101677" x="2122488" y="2108200"/>
          <p14:tracePt t="101692" x="2079625" y="2108200"/>
          <p14:tracePt t="101708" x="1971675" y="2108200"/>
          <p14:tracePt t="101725" x="1893888" y="2108200"/>
          <p14:tracePt t="101741" x="1828800" y="2108200"/>
          <p14:tracePt t="101759" x="1722438" y="2108200"/>
          <p14:tracePt t="101776" x="1643063" y="2108200"/>
          <p14:tracePt t="101793" x="1557338" y="2108200"/>
          <p14:tracePt t="101809" x="1450975" y="2108200"/>
          <p14:tracePt t="101825" x="1300163" y="2108200"/>
          <p14:tracePt t="101842" x="1143000" y="2108200"/>
          <p14:tracePt t="101858" x="1050925" y="2108200"/>
          <p14:tracePt t="101876" x="971550" y="2108200"/>
          <p14:tracePt t="101891" x="885825" y="2108200"/>
          <p14:tracePt t="101891" x="857250" y="2108200"/>
          <p14:tracePt t="101909" x="800100" y="2108200"/>
          <p14:tracePt t="101926" x="742950" y="2108200"/>
          <p14:tracePt t="101942" x="736600" y="2108200"/>
          <p14:tracePt t="101958" x="693738" y="2136775"/>
          <p14:tracePt t="101975" x="650875" y="2208213"/>
          <p14:tracePt t="101992" x="579438" y="2308225"/>
          <p14:tracePt t="102008" x="522288" y="2428875"/>
          <p14:tracePt t="102026" x="465138" y="2514600"/>
          <p14:tracePt t="102042" x="422275" y="2586038"/>
          <p14:tracePt t="102059" x="393700" y="2665413"/>
          <p14:tracePt t="102075" x="371475" y="2693988"/>
          <p14:tracePt t="102092" x="365125" y="2708275"/>
          <p14:tracePt t="102108" x="365125" y="2728913"/>
          <p14:tracePt t="102125" x="365125" y="2736850"/>
          <p14:tracePt t="102141" x="365125" y="2757488"/>
          <p14:tracePt t="102158" x="365125" y="2771775"/>
          <p14:tracePt t="102175" x="365125" y="2794000"/>
          <p14:tracePt t="102191" x="365125" y="2814638"/>
          <p14:tracePt t="102237" x="371475" y="2814638"/>
          <p14:tracePt t="102246" x="379413" y="2814638"/>
          <p14:tracePt t="102247" x="385763" y="2814638"/>
          <p14:tracePt t="102258" x="422275" y="2800350"/>
          <p14:tracePt t="102275" x="442913" y="2757488"/>
          <p14:tracePt t="102291" x="485775" y="2671763"/>
          <p14:tracePt t="102308" x="542925" y="2586038"/>
          <p14:tracePt t="102308" x="571500" y="2528888"/>
          <p14:tracePt t="102325" x="614363" y="2443163"/>
          <p14:tracePt t="102342" x="642938" y="2408238"/>
          <p14:tracePt t="102358" x="671513" y="2365375"/>
          <p14:tracePt t="102375" x="742950" y="2279650"/>
          <p14:tracePt t="102392" x="822325" y="2214563"/>
          <p14:tracePt t="102408" x="857250" y="2185988"/>
          <p14:tracePt t="102425" x="885825" y="2171700"/>
          <p14:tracePt t="102469" x="908050" y="2151063"/>
          <p14:tracePt t="102477" x="914400" y="2151063"/>
          <p14:tracePt t="102485" x="928688" y="2143125"/>
          <p14:tracePt t="102517" x="936625" y="2143125"/>
          <p14:tracePt t="102525" x="950913" y="2143125"/>
          <p14:tracePt t="102532" x="957263" y="2143125"/>
          <p14:tracePt t="102541" x="985838" y="2143125"/>
          <p14:tracePt t="102589" x="993775" y="2143125"/>
          <p14:tracePt t="103278" x="993775" y="2136775"/>
          <p14:tracePt t="103390" x="985838" y="2122488"/>
          <p14:tracePt t="103397" x="979488" y="2114550"/>
          <p14:tracePt t="103414" x="971550" y="2114550"/>
          <p14:tracePt t="103424" x="965200" y="2114550"/>
          <p14:tracePt t="103445" x="942975" y="2108200"/>
          <p14:tracePt t="103477" x="928688" y="2108200"/>
          <p14:tracePt t="103494" x="922338" y="2108200"/>
          <p14:tracePt t="103509" x="914400" y="2108200"/>
          <p14:tracePt t="103523" x="908050" y="2100263"/>
          <p14:tracePt t="103540" x="893763" y="2100263"/>
          <p14:tracePt t="103540" x="885825" y="2100263"/>
          <p14:tracePt t="103556" x="871538" y="2093913"/>
          <p14:tracePt t="103606" x="857250" y="2093913"/>
          <p14:tracePt t="103622" x="850900" y="2093913"/>
          <p14:tracePt t="103637" x="842963" y="2093913"/>
          <p14:tracePt t="103654" x="836613" y="2093913"/>
          <p14:tracePt t="103662" x="814388" y="2093913"/>
          <p14:tracePt t="103677" x="808038" y="2093913"/>
          <p14:tracePt t="103710" x="800100" y="2093913"/>
          <p14:tracePt t="103717" x="779463" y="2093913"/>
          <p14:tracePt t="103726" x="771525" y="2093913"/>
          <p14:tracePt t="103738" x="765175" y="2108200"/>
          <p14:tracePt t="103781" x="757238" y="2122488"/>
          <p14:tracePt t="103789" x="757238" y="2151063"/>
          <p14:tracePt t="103796" x="750888" y="2165350"/>
          <p14:tracePt t="103806" x="742950" y="2200275"/>
          <p14:tracePt t="103823" x="736600" y="2222500"/>
          <p14:tracePt t="103840" x="736600" y="2228850"/>
          <p14:tracePt t="103856" x="736600" y="2236788"/>
          <p14:tracePt t="103873" x="736600" y="2257425"/>
          <p14:tracePt t="103889" x="722313" y="2265363"/>
          <p14:tracePt t="103906" x="722313" y="2300288"/>
          <p14:tracePt t="103922" x="722313" y="2308225"/>
          <p14:tracePt t="103939" x="722313" y="2322513"/>
          <p14:tracePt t="103956" x="722313" y="2343150"/>
          <p14:tracePt t="103973" x="722313" y="2351088"/>
          <p14:tracePt t="103989" x="714375" y="2379663"/>
          <p14:tracePt t="104006" x="714375" y="2386013"/>
          <p14:tracePt t="104102" x="714375" y="2393950"/>
          <p14:tracePt t="104133" x="736600" y="2393950"/>
          <p14:tracePt t="104141" x="765175" y="2393950"/>
          <p14:tracePt t="104149" x="793750" y="2371725"/>
          <p14:tracePt t="104157" x="842963" y="2286000"/>
          <p14:tracePt t="104171" x="893763" y="2214563"/>
          <p14:tracePt t="104189" x="936625" y="2114550"/>
          <p14:tracePt t="104206" x="942975" y="2079625"/>
          <p14:tracePt t="104222" x="942975" y="2065338"/>
          <p14:tracePt t="104239" x="942975" y="2051050"/>
          <p14:tracePt t="104254" x="950913" y="2028825"/>
          <p14:tracePt t="104271" x="971550" y="2008188"/>
          <p14:tracePt t="104289" x="979488" y="2000250"/>
          <p14:tracePt t="104305" x="985838" y="1993900"/>
          <p14:tracePt t="104357" x="993775" y="1985963"/>
          <p14:tracePt t="104373" x="1000125" y="1979613"/>
          <p14:tracePt t="104390" x="1008063" y="1979613"/>
          <p14:tracePt t="104437" x="1014413" y="1979613"/>
          <p14:tracePt t="104446" x="1014413" y="1985963"/>
          <p14:tracePt t="104453" x="1014413" y="1993900"/>
          <p14:tracePt t="104461" x="993775" y="2014538"/>
          <p14:tracePt t="104471" x="979488" y="2014538"/>
          <p14:tracePt t="104517" x="971550" y="2014538"/>
          <p14:tracePt t="104589" x="979488" y="2014538"/>
          <p14:tracePt t="104598" x="1008063" y="2014538"/>
          <p14:tracePt t="104605" x="1042988" y="2014538"/>
          <p14:tracePt t="104605" x="1071563" y="2014538"/>
          <p14:tracePt t="104622" x="1100138" y="2014538"/>
          <p14:tracePt t="104622" x="1114425" y="2014538"/>
          <p14:tracePt t="104638" x="1136650" y="2014538"/>
          <p14:tracePt t="104750" x="1114425" y="2036763"/>
          <p14:tracePt t="104757" x="1085850" y="2043113"/>
          <p14:tracePt t="104761" x="1057275" y="2043113"/>
          <p14:tracePt t="104770" x="1042988" y="2051050"/>
          <p14:tracePt t="104788" x="1028700" y="2051050"/>
          <p14:tracePt t="104804" x="1022350" y="2051050"/>
          <p14:tracePt t="104820" x="1008063" y="2057400"/>
          <p14:tracePt t="104838" x="971550" y="2085975"/>
          <p14:tracePt t="104854" x="957263" y="2108200"/>
          <p14:tracePt t="104871" x="936625" y="2157413"/>
          <p14:tracePt t="104888" x="922338" y="2179638"/>
          <p14:tracePt t="104904" x="922338" y="2214563"/>
          <p14:tracePt t="104921" x="914400" y="2243138"/>
          <p14:tracePt t="104938" x="893763" y="2271713"/>
          <p14:tracePt t="104954" x="879475" y="2300288"/>
          <p14:tracePt t="104971" x="865188" y="2322513"/>
          <p14:tracePt t="104988" x="850900" y="2343150"/>
          <p14:tracePt t="105003" x="842963" y="2371725"/>
          <p14:tracePt t="105022" x="842963" y="2379663"/>
          <p14:tracePt t="105038" x="842963" y="2386013"/>
          <p14:tracePt t="105054" x="842963" y="2408238"/>
          <p14:tracePt t="105071" x="842963" y="2436813"/>
          <p14:tracePt t="105087" x="842963" y="2465388"/>
          <p14:tracePt t="105104" x="850900" y="2500313"/>
          <p14:tracePt t="105120" x="865188" y="2543175"/>
          <p14:tracePt t="105137" x="871538" y="2551113"/>
          <p14:tracePt t="105153" x="885825" y="2579688"/>
          <p14:tracePt t="105171" x="893763" y="2579688"/>
          <p14:tracePt t="105187" x="900113" y="2579688"/>
          <p14:tracePt t="105204" x="922338" y="2586038"/>
          <p14:tracePt t="105238" x="928688" y="2593975"/>
          <p14:tracePt t="105238" x="957263" y="2593975"/>
          <p14:tracePt t="105254" x="971550" y="2593975"/>
          <p14:tracePt t="105293" x="979488" y="2593975"/>
          <p14:tracePt t="105309" x="993775" y="2593975"/>
          <p14:tracePt t="105325" x="1000125" y="2593975"/>
          <p14:tracePt t="105333" x="1008063" y="2593975"/>
          <p14:tracePt t="105341" x="1028700" y="2593975"/>
          <p14:tracePt t="105356" x="1036638" y="2593975"/>
          <p14:tracePt t="106172" x="1022350" y="2586038"/>
          <p14:tracePt t="106181" x="1014413" y="2579688"/>
          <p14:tracePt t="106189" x="1000125" y="2571750"/>
          <p14:tracePt t="106205" x="993775" y="2571750"/>
          <p14:tracePt t="106210" x="979488" y="2565400"/>
          <p14:tracePt t="106219" x="971550" y="2565400"/>
          <p14:tracePt t="106235" x="965200" y="2557463"/>
          <p14:tracePt t="106252" x="957263" y="2557463"/>
          <p14:tracePt t="106269" x="928688" y="2543175"/>
          <p14:tracePt t="106286" x="922338" y="2543175"/>
          <p14:tracePt t="106301" x="908050" y="2536825"/>
          <p14:tracePt t="106357" x="900113" y="2536825"/>
          <p14:tracePt t="106365" x="893763" y="2536825"/>
          <p14:tracePt t="106382" x="885825" y="2536825"/>
          <p14:tracePt t="106397" x="879475" y="2536825"/>
          <p14:tracePt t="106413" x="865188" y="2536825"/>
          <p14:tracePt t="106421" x="857250" y="2536825"/>
          <p14:tracePt t="106436" x="850900" y="2522538"/>
          <p14:tracePt t="106470" x="828675" y="2514600"/>
          <p14:tracePt t="106478" x="800100" y="2500313"/>
          <p14:tracePt t="106485" x="793750" y="2493963"/>
          <p14:tracePt t="106493" x="779463" y="2479675"/>
          <p14:tracePt t="106507" x="765175" y="2465388"/>
          <p14:tracePt t="106518" x="757238" y="2457450"/>
          <p14:tracePt t="106535" x="750888" y="2436813"/>
          <p14:tracePt t="106552" x="750888" y="2422525"/>
          <p14:tracePt t="106568" x="750888" y="2408238"/>
          <p14:tracePt t="106585" x="750888" y="2393950"/>
          <p14:tracePt t="106601" x="750888" y="2379663"/>
          <p14:tracePt t="106619" x="750888" y="2357438"/>
          <p14:tracePt t="106634" x="750888" y="2343150"/>
          <p14:tracePt t="106652" x="757238" y="2308225"/>
          <p14:tracePt t="106669" x="771525" y="2293938"/>
          <p14:tracePt t="106685" x="800100" y="2286000"/>
          <p14:tracePt t="106701" x="822325" y="2271713"/>
          <p14:tracePt t="106718" x="836613" y="2265363"/>
          <p14:tracePt t="106735" x="865188" y="2251075"/>
          <p14:tracePt t="106752" x="893763" y="2243138"/>
          <p14:tracePt t="106768" x="942975" y="2222500"/>
          <p14:tracePt t="106785" x="985838" y="2222500"/>
          <p14:tracePt t="106802" x="1022350" y="2214563"/>
          <p14:tracePt t="106818" x="1050925" y="2214563"/>
          <p14:tracePt t="106834" x="1071563" y="2208213"/>
          <p14:tracePt t="106877" x="1093788" y="2208213"/>
          <p14:tracePt t="106885" x="1108075" y="2208213"/>
          <p14:tracePt t="106886" x="1128713" y="2208213"/>
          <p14:tracePt t="106901" x="1200150" y="2208213"/>
          <p14:tracePt t="106919" x="1285875" y="2208213"/>
          <p14:tracePt t="106934" x="1343025" y="2200275"/>
          <p14:tracePt t="106951" x="1400175" y="2200275"/>
          <p14:tracePt t="106968" x="1465263" y="2200275"/>
          <p14:tracePt t="106985" x="1508125" y="2200275"/>
          <p14:tracePt t="107001" x="1550988" y="2200275"/>
          <p14:tracePt t="107017" x="1622425" y="2200275"/>
          <p14:tracePt t="107035" x="1671638" y="2200275"/>
          <p14:tracePt t="107051" x="1714500" y="2200275"/>
          <p14:tracePt t="107068" x="1736725" y="2200275"/>
          <p14:tracePt t="107084" x="1757363" y="2200275"/>
          <p14:tracePt t="107101" x="1785938" y="2200275"/>
          <p14:tracePt t="107117" x="1836738" y="2200275"/>
          <p14:tracePt t="107135" x="1900238" y="2214563"/>
          <p14:tracePt t="107151" x="1914525" y="2222500"/>
          <p14:tracePt t="107168" x="1928813" y="2228850"/>
          <p14:tracePt t="107213" x="1936750" y="2236788"/>
          <p14:tracePt t="107229" x="1957388" y="2271713"/>
          <p14:tracePt t="107245" x="1965325" y="2279650"/>
          <p14:tracePt t="107277" x="1965325" y="2293938"/>
          <p14:tracePt t="107285" x="1965325" y="2308225"/>
          <p14:tracePt t="107286" x="1965325" y="2314575"/>
          <p14:tracePt t="107300" x="1965325" y="2357438"/>
          <p14:tracePt t="107318" x="1957388" y="2379663"/>
          <p14:tracePt t="107334" x="1957388" y="2393950"/>
          <p14:tracePt t="107350" x="1951038" y="2422525"/>
          <p14:tracePt t="107368" x="1922463" y="2443163"/>
          <p14:tracePt t="107383" x="1900238" y="2479675"/>
          <p14:tracePt t="107400" x="1857375" y="2508250"/>
          <p14:tracePt t="107417" x="1836738" y="2522538"/>
          <p14:tracePt t="107433" x="1828800" y="2522538"/>
          <p14:tracePt t="107451" x="1808163" y="2528888"/>
          <p14:tracePt t="107493" x="1800225" y="2528888"/>
          <p14:tracePt t="107501" x="1771650" y="2551113"/>
          <p14:tracePt t="107518" x="1765300" y="2551113"/>
          <p14:tracePt t="107518" x="1751013" y="2551113"/>
          <p14:tracePt t="107534" x="1714500" y="2557463"/>
          <p14:tracePt t="107551" x="1700213" y="2557463"/>
          <p14:tracePt t="107566" x="1657350" y="2557463"/>
          <p14:tracePt t="107584" x="1628775" y="2557463"/>
          <p14:tracePt t="107600" x="1585913" y="2557463"/>
          <p14:tracePt t="107616" x="1557338" y="2557463"/>
          <p14:tracePt t="107634" x="1536700" y="2557463"/>
          <p14:tracePt t="107650" x="1514475" y="2557463"/>
          <p14:tracePt t="107667" x="1479550" y="2551113"/>
          <p14:tracePt t="107684" x="1436688" y="2536825"/>
          <p14:tracePt t="107701" x="1393825" y="2536825"/>
          <p14:tracePt t="107716" x="1371600" y="2536825"/>
          <p14:tracePt t="107734" x="1357313" y="2536825"/>
          <p14:tracePt t="107749" x="1343025" y="2528888"/>
          <p14:tracePt t="107766" x="1308100" y="2522538"/>
          <p14:tracePt t="107783" x="1300163" y="2514600"/>
          <p14:tracePt t="107800" x="1265238" y="2514600"/>
          <p14:tracePt t="107817" x="1236663" y="2508250"/>
          <p14:tracePt t="107833" x="1228725" y="2500313"/>
          <p14:tracePt t="107870" x="1208088" y="2493963"/>
          <p14:tracePt t="107884" x="1200150" y="2479675"/>
          <p14:tracePt t="107901" x="1200150" y="2471738"/>
          <p14:tracePt t="107902" x="1185863" y="2451100"/>
          <p14:tracePt t="107916" x="1179513" y="2428875"/>
          <p14:tracePt t="107934" x="1179513" y="2422525"/>
          <p14:tracePt t="107949" x="1179513" y="2393950"/>
          <p14:tracePt t="107967" x="1179513" y="2365375"/>
          <p14:tracePt t="108013" x="1179513" y="2357438"/>
          <p14:tracePt t="108022" x="1185863" y="2343150"/>
          <p14:tracePt t="108037" x="1193800" y="2336800"/>
          <p14:tracePt t="108053" x="1222375" y="2308225"/>
          <p14:tracePt t="108063" x="1228725" y="2300288"/>
          <p14:tracePt t="108070" x="1243013" y="2293938"/>
          <p14:tracePt t="108082" x="1265238" y="2279650"/>
          <p14:tracePt t="108100" x="1271588" y="2271713"/>
          <p14:tracePt t="108116" x="1293813" y="2265363"/>
          <p14:tracePt t="108132" x="1322388" y="2251075"/>
          <p14:tracePt t="108174" x="1336675" y="2236788"/>
          <p14:tracePt t="108178" x="1343025" y="2228850"/>
          <p14:tracePt t="108200" x="1350963" y="2228850"/>
          <p14:tracePt t="108200" x="1357313" y="2222500"/>
          <p14:tracePt t="108216" x="1371600" y="2214563"/>
          <p14:tracePt t="108233" x="1379538" y="2214563"/>
          <p14:tracePt t="108249" x="1408113" y="2200275"/>
          <p14:tracePt t="108266" x="1422400" y="2200275"/>
          <p14:tracePt t="108283" x="1428750" y="2200275"/>
          <p14:tracePt t="108317" x="1436688" y="2200275"/>
          <p14:tracePt t="108334" x="1450975" y="2200275"/>
          <p14:tracePt t="108334" x="1457325" y="2200275"/>
          <p14:tracePt t="108348" x="1465263" y="2200275"/>
          <p14:tracePt t="108389" x="1479550" y="2200275"/>
          <p14:tracePt t="108399" x="1500188" y="2208213"/>
          <p14:tracePt t="108400" x="1514475" y="2214563"/>
          <p14:tracePt t="108453" x="1528763" y="2228850"/>
          <p14:tracePt t="108494" x="1536700" y="2236788"/>
          <p14:tracePt t="108501" x="1543050" y="2243138"/>
          <p14:tracePt t="108533" x="1550988" y="2251075"/>
          <p14:tracePt t="108533" x="1550988" y="2257425"/>
          <p14:tracePt t="108565" x="1550988" y="2265363"/>
          <p14:tracePt t="108581" x="1550988" y="2279650"/>
          <p14:tracePt t="108586" x="1550988" y="2286000"/>
          <p14:tracePt t="108599" x="1550988" y="2308225"/>
          <p14:tracePt t="108615" x="1550988" y="2322513"/>
          <p14:tracePt t="108632" x="1550988" y="2343150"/>
          <p14:tracePt t="108649" x="1550988" y="2357438"/>
          <p14:tracePt t="108666" x="1550988" y="2379663"/>
          <p14:tracePt t="108681" x="1550988" y="2400300"/>
          <p14:tracePt t="108699" x="1550988" y="2422525"/>
          <p14:tracePt t="108715" x="1536700" y="2451100"/>
          <p14:tracePt t="108732" x="1522413" y="2471738"/>
          <p14:tracePt t="108732" x="1522413" y="2479675"/>
          <p14:tracePt t="108749" x="1514475" y="2493963"/>
          <p14:tracePt t="108765" x="1493838" y="2514600"/>
          <p14:tracePt t="108783" x="1471613" y="2522538"/>
          <p14:tracePt t="108798" x="1457325" y="2522538"/>
          <p14:tracePt t="108816" x="1443038" y="2536825"/>
          <p14:tracePt t="108832" x="1428750" y="2536825"/>
          <p14:tracePt t="108848" x="1414463" y="2543175"/>
          <p14:tracePt t="108864" x="1393825" y="2543175"/>
          <p14:tracePt t="108881" x="1385888" y="2543175"/>
          <p14:tracePt t="108899" x="1379538" y="2543175"/>
          <p14:tracePt t="108915" x="1350963" y="2543175"/>
          <p14:tracePt t="108932" x="1336675" y="2543175"/>
          <p14:tracePt t="108948" x="1322388" y="2543175"/>
          <p14:tracePt t="108948" x="1308100" y="2543175"/>
          <p14:tracePt t="108965" x="1300163" y="2536825"/>
          <p14:tracePt t="108981" x="1265238" y="2528888"/>
          <p14:tracePt t="108998" x="1243013" y="2500313"/>
          <p14:tracePt t="109014" x="1228725" y="2486025"/>
          <p14:tracePt t="109061" x="1214438" y="2451100"/>
          <p14:tracePt t="109067" x="1214438" y="2443163"/>
          <p14:tracePt t="109070" x="1208088" y="2436813"/>
          <p14:tracePt t="109081" x="1208088" y="2428875"/>
          <p14:tracePt t="109098" x="1208088" y="2414588"/>
          <p14:tracePt t="109115" x="1208088" y="2408238"/>
          <p14:tracePt t="109131" x="1208088" y="2393950"/>
          <p14:tracePt t="109148" x="1208088" y="2386013"/>
          <p14:tracePt t="109165" x="1208088" y="2379663"/>
          <p14:tracePt t="109205" x="1208088" y="2371725"/>
          <p14:tracePt t="109237" x="1208088" y="2357438"/>
          <p14:tracePt t="109245" x="1208088" y="2351088"/>
          <p14:tracePt t="109253" x="1236663" y="2336800"/>
          <p14:tracePt t="109265" x="1250950" y="2328863"/>
          <p14:tracePt t="109281" x="1285875" y="2308225"/>
          <p14:tracePt t="109298" x="1293813" y="2300288"/>
          <p14:tracePt t="109314" x="1308100" y="2300288"/>
          <p14:tracePt t="109349" x="1322388" y="2293938"/>
          <p14:tracePt t="109366" x="1336675" y="2293938"/>
          <p14:tracePt t="109397" x="1343025" y="2293938"/>
          <p14:tracePt t="109405" x="1357313" y="2286000"/>
          <p14:tracePt t="109437" x="1379538" y="2286000"/>
          <p14:tracePt t="109446" x="1385888" y="2286000"/>
          <p14:tracePt t="109453" x="1393825" y="2286000"/>
          <p14:tracePt t="109462" x="1400175" y="2286000"/>
          <p14:tracePt t="109462" x="1414463" y="2286000"/>
          <p14:tracePt t="109494" x="1422400" y="2286000"/>
          <p14:tracePt t="109541" x="1428750" y="2286000"/>
          <p14:tracePt t="109549" x="1436688" y="2286000"/>
          <p14:tracePt t="109566" x="1450975" y="2286000"/>
          <p14:tracePt t="109566" x="1457325" y="2286000"/>
          <p14:tracePt t="109581" x="1485900" y="2286000"/>
          <p14:tracePt t="109598" x="1508125" y="2286000"/>
          <p14:tracePt t="109613" x="1528763" y="2286000"/>
          <p14:tracePt t="109685" x="1536700" y="2286000"/>
          <p14:tracePt t="109696" x="1543050" y="2286000"/>
          <p14:tracePt t="109700" x="1565275" y="2300288"/>
          <p14:tracePt t="109714" x="1571625" y="2308225"/>
          <p14:tracePt t="109757" x="1585913" y="2314575"/>
          <p14:tracePt t="109789" x="1600200" y="2336800"/>
          <p14:tracePt t="109797" x="1600200" y="2343150"/>
          <p14:tracePt t="109837" x="1600200" y="2351088"/>
          <p14:tracePt t="109845" x="1614488" y="2371725"/>
          <p14:tracePt t="109861" x="1614488" y="2379663"/>
          <p14:tracePt t="109870" x="1614488" y="2386013"/>
          <p14:tracePt t="109880" x="1614488" y="2408238"/>
          <p14:tracePt t="109897" x="1614488" y="2422525"/>
          <p14:tracePt t="109913" x="1614488" y="2436813"/>
          <p14:tracePt t="109973" x="1614488" y="2451100"/>
          <p14:tracePt t="109981" x="1614488" y="2457450"/>
          <p14:tracePt t="109981" x="1614488" y="2465388"/>
          <p14:tracePt t="110006" x="1614488" y="2471738"/>
          <p14:tracePt t="110021" x="1614488" y="2493963"/>
          <p14:tracePt t="110069" x="1614488" y="2508250"/>
          <p14:tracePt t="110077" x="1608138" y="2514600"/>
          <p14:tracePt t="110093" x="1600200" y="2522538"/>
          <p14:tracePt t="110125" x="1593850" y="2528888"/>
          <p14:tracePt t="110133" x="1585913" y="2536825"/>
          <p14:tracePt t="110181" x="1579563" y="2536825"/>
          <p14:tracePt t="110182" x="1571625" y="2536825"/>
          <p14:tracePt t="110198" x="1557338" y="2536825"/>
          <p14:tracePt t="110213" x="1550988" y="2536825"/>
          <p14:tracePt t="110245" x="1543050" y="2536825"/>
          <p14:tracePt t="110253" x="1536700" y="2536825"/>
          <p14:tracePt t="110269" x="1522413" y="2536825"/>
          <p14:tracePt t="110277" x="1508125" y="2536825"/>
          <p14:tracePt t="110309" x="1500188" y="2536825"/>
          <p14:tracePt t="110317" x="1479550" y="2528888"/>
          <p14:tracePt t="110325" x="1471613" y="2522538"/>
          <p14:tracePt t="110331" x="1465263" y="2514600"/>
          <p14:tracePt t="110346" x="1457325" y="2500313"/>
          <p14:tracePt t="110363" x="1450975" y="2493963"/>
          <p14:tracePt t="110380" x="1428750" y="2471738"/>
          <p14:tracePt t="110396" x="1428750" y="2443163"/>
          <p14:tracePt t="110413" x="1428750" y="2428875"/>
          <p14:tracePt t="110429" x="1428750" y="2422525"/>
          <p14:tracePt t="110446" x="1428750" y="2408238"/>
          <p14:tracePt t="110462" x="1436688" y="2386013"/>
          <p14:tracePt t="110480" x="1443038" y="2351088"/>
          <p14:tracePt t="110495" x="1450975" y="2308225"/>
          <p14:tracePt t="110512" x="1450975" y="2293938"/>
          <p14:tracePt t="110557" x="1450975" y="2286000"/>
          <p14:tracePt t="110565" x="1450975" y="2265363"/>
          <p14:tracePt t="110581" x="1450975" y="2257425"/>
          <p14:tracePt t="110597" x="1450975" y="2243138"/>
          <p14:tracePt t="110614" x="1443038" y="2236788"/>
          <p14:tracePt t="110614" x="1414463" y="2222500"/>
          <p14:tracePt t="110662" x="1400175" y="2222500"/>
          <p14:tracePt t="110670" x="1393825" y="2222500"/>
          <p14:tracePt t="110670" x="1385888" y="2222500"/>
          <p14:tracePt t="110679" x="1379538" y="2222500"/>
          <p14:tracePt t="110695" x="1357313" y="2214563"/>
          <p14:tracePt t="110713" x="1314450" y="2214563"/>
          <p14:tracePt t="110728" x="1271588" y="2214563"/>
          <p14:tracePt t="110746" x="1222375" y="2214563"/>
          <p14:tracePt t="110762" x="1208088" y="2214563"/>
          <p14:tracePt t="110779" x="1185863" y="2214563"/>
          <p14:tracePt t="110796" x="1171575" y="2214563"/>
          <p14:tracePt t="110812" x="1150938" y="2214563"/>
          <p14:tracePt t="110828" x="1143000" y="2214563"/>
          <p14:tracePt t="110845" x="1128713" y="2214563"/>
          <p14:tracePt t="110862" x="1093788" y="2214563"/>
          <p14:tracePt t="110878" x="1057275" y="2222500"/>
          <p14:tracePt t="110896" x="1022350" y="2222500"/>
          <p14:tracePt t="110912" x="985838" y="2222500"/>
          <p14:tracePt t="110929" x="979488" y="2222500"/>
          <p14:tracePt t="111033" x="971550" y="2222500"/>
          <p14:tracePt t="111053" x="957263" y="2222500"/>
          <p14:tracePt t="111069" x="950913" y="2222500"/>
          <p14:tracePt t="111074" x="942975" y="2222500"/>
          <p14:tracePt t="111083" x="936625" y="2222500"/>
          <p14:tracePt t="111237" x="942975" y="2222500"/>
          <p14:tracePt t="111245" x="950913" y="2222500"/>
          <p14:tracePt t="111253" x="985838" y="2222500"/>
          <p14:tracePt t="111261" x="1014413" y="2222500"/>
          <p14:tracePt t="111277" x="1050925" y="2222500"/>
          <p14:tracePt t="111295" x="1071563" y="2222500"/>
          <p14:tracePt t="111312" x="1114425" y="2222500"/>
          <p14:tracePt t="111328" x="1136650" y="2222500"/>
          <p14:tracePt t="111345" x="1143000" y="2222500"/>
          <p14:tracePt t="111361" x="1150938" y="2222500"/>
          <p14:tracePt t="111379" x="1165225" y="2222500"/>
          <p14:tracePt t="111395" x="1179513" y="2214563"/>
          <p14:tracePt t="111412" x="1185863" y="2214563"/>
          <p14:tracePt t="111427" x="1214438" y="2214563"/>
          <p14:tracePt t="111445" x="1250950" y="2200275"/>
          <p14:tracePt t="111493" x="1257300" y="2200275"/>
          <p14:tracePt t="111677" x="1243013" y="2200275"/>
          <p14:tracePt t="111685" x="1228725" y="2200275"/>
          <p14:tracePt t="111696" x="1222375" y="2200275"/>
          <p14:tracePt t="111701" x="1208088" y="2200275"/>
          <p14:tracePt t="111710" x="1185863" y="2200275"/>
          <p14:tracePt t="111727" x="1179513" y="2193925"/>
          <p14:tracePt t="111773" x="1171575" y="2193925"/>
          <p14:tracePt t="111789" x="1165225" y="2193925"/>
          <p14:tracePt t="111797" x="1150938" y="2193925"/>
          <p14:tracePt t="111829" x="1143000" y="2193925"/>
          <p14:tracePt t="111845" x="1136650" y="2193925"/>
          <p14:tracePt t="111853" x="1128713" y="2193925"/>
          <p14:tracePt t="111860" x="1114425" y="2193925"/>
          <p14:tracePt t="112261" x="1143000" y="2193925"/>
          <p14:tracePt t="112263" x="1165225" y="2200275"/>
          <p14:tracePt t="112277" x="1193800" y="2214563"/>
          <p14:tracePt t="112278" x="1214438" y="2236788"/>
          <p14:tracePt t="112294" x="1250950" y="2257425"/>
          <p14:tracePt t="112310" x="1279525" y="2279650"/>
          <p14:tracePt t="112326" x="1322388" y="2300288"/>
          <p14:tracePt t="112344" x="1350963" y="2300288"/>
          <p14:tracePt t="112360" x="1385888" y="2314575"/>
          <p14:tracePt t="112377" x="1408113" y="2328863"/>
          <p14:tracePt t="112393" x="1457325" y="2343150"/>
          <p14:tracePt t="112409" x="1471613" y="2357438"/>
          <p14:tracePt t="112426" x="1485900" y="2365375"/>
          <p14:tracePt t="112443" x="1493838" y="2365375"/>
          <p14:tracePt t="112459" x="1522413" y="2371725"/>
          <p14:tracePt t="112459" x="1528763" y="2371725"/>
          <p14:tracePt t="112478" x="1536700" y="2379663"/>
          <p14:tracePt t="112493" x="1543050" y="2393950"/>
          <p14:tracePt t="112534" x="1543050" y="2400300"/>
          <p14:tracePt t="112541" x="1543050" y="2414588"/>
          <p14:tracePt t="112549" x="1543050" y="2428875"/>
          <p14:tracePt t="112560" x="1543050" y="2457450"/>
          <p14:tracePt t="112576" x="1543050" y="2479675"/>
          <p14:tracePt t="112593" x="1543050" y="2493963"/>
          <p14:tracePt t="112609" x="1522413" y="2514600"/>
          <p14:tracePt t="112653" x="1514475" y="2514600"/>
          <p14:tracePt t="112661" x="1493838" y="2514600"/>
          <p14:tracePt t="112669" x="1485900" y="2514600"/>
          <p14:tracePt t="112676" x="1450975" y="2514600"/>
          <p14:tracePt t="112693" x="1443038" y="2514600"/>
          <p14:tracePt t="112750" x="1436688" y="2514600"/>
          <p14:tracePt t="112762" x="1428750" y="2514600"/>
          <p14:tracePt t="112765" x="1400175" y="2508250"/>
          <p14:tracePt t="112781" x="1371600" y="2486025"/>
          <p14:tracePt t="112793" x="1328738" y="2451100"/>
          <p14:tracePt t="112809" x="1314450" y="2436813"/>
          <p14:tracePt t="112826" x="1300163" y="2422525"/>
          <p14:tracePt t="112843" x="1271588" y="2386013"/>
          <p14:tracePt t="112860" x="1265238" y="2371725"/>
          <p14:tracePt t="112876" x="1265238" y="2351088"/>
          <p14:tracePt t="112892" x="1265238" y="2336800"/>
          <p14:tracePt t="112910" x="1265238" y="2322513"/>
          <p14:tracePt t="112926" x="1265238" y="2314575"/>
          <p14:tracePt t="112942" x="1265238" y="2300288"/>
          <p14:tracePt t="112958" x="1265238" y="2279650"/>
          <p14:tracePt t="113014" x="1265238" y="2271713"/>
          <p14:tracePt t="113021" x="1265238" y="2265363"/>
          <p14:tracePt t="113030" x="1271588" y="2251075"/>
          <p14:tracePt t="113043" x="1293813" y="2251075"/>
          <p14:tracePt t="113059" x="1322388" y="2236788"/>
          <p14:tracePt t="113076" x="1328738" y="2236788"/>
          <p14:tracePt t="113111" x="1357313" y="2228850"/>
          <p14:tracePt t="113133" x="1371600" y="2228850"/>
          <p14:tracePt t="113150" x="1400175" y="2228850"/>
          <p14:tracePt t="113154" x="1408113" y="2228850"/>
          <p14:tracePt t="113162" x="1428750" y="2228850"/>
          <p14:tracePt t="113175" x="1443038" y="2222500"/>
          <p14:tracePt t="113222" x="1450975" y="2222500"/>
          <p14:tracePt t="113228" x="1471613" y="2222500"/>
          <p14:tracePt t="113246" x="1479550" y="2222500"/>
          <p14:tracePt t="113261" x="1485900" y="2222500"/>
          <p14:tracePt t="113265" x="1493838" y="2222500"/>
          <p14:tracePt t="113275" x="1508125" y="2222500"/>
          <p14:tracePt t="113357" x="1514475" y="2222500"/>
          <p14:tracePt t="113373" x="1522413" y="2222500"/>
          <p14:tracePt t="113389" x="1528763" y="2222500"/>
          <p14:tracePt t="113401" x="1543050" y="2222500"/>
          <p14:tracePt t="113415" x="1550988" y="2222500"/>
          <p14:tracePt t="113416" x="1565275" y="2228850"/>
          <p14:tracePt t="113425" x="1585913" y="2251075"/>
          <p14:tracePt t="113442" x="1593850" y="2257425"/>
          <p14:tracePt t="113459" x="1608138" y="2271713"/>
          <p14:tracePt t="113517" x="1628775" y="2271713"/>
          <p14:tracePt t="113517" x="1636713" y="2279650"/>
          <p14:tracePt t="113533" x="1643063" y="2286000"/>
          <p14:tracePt t="113550" x="1651000" y="2293938"/>
          <p14:tracePt t="113557" x="1665288" y="2308225"/>
          <p14:tracePt t="113563" x="1679575" y="2322513"/>
          <p14:tracePt t="113575" x="1708150" y="2328863"/>
          <p14:tracePt t="113591" x="1714500" y="2328863"/>
          <p14:tracePt t="113608" x="1728788" y="2336800"/>
          <p14:tracePt t="113654" x="1736725" y="2351088"/>
          <p14:tracePt t="113661" x="1751013" y="2351088"/>
          <p14:tracePt t="113669" x="1771650" y="2357438"/>
          <p14:tracePt t="113674" x="1800225" y="2365375"/>
          <p14:tracePt t="113691" x="1814513" y="2379663"/>
          <p14:tracePt t="113708" x="1900238" y="2428875"/>
          <p14:tracePt t="113725" x="2000250" y="2457450"/>
          <p14:tracePt t="113742" x="2093913" y="2471738"/>
          <p14:tracePt t="113758" x="2157413" y="2479675"/>
          <p14:tracePt t="113775" x="2193925" y="2479675"/>
          <p14:tracePt t="113792" x="2200275" y="2479675"/>
          <p14:tracePt t="113808" x="2208213" y="2479675"/>
          <p14:tracePt t="113825" x="2222500" y="2479675"/>
          <p14:tracePt t="113841" x="2243138" y="2479675"/>
          <p14:tracePt t="113858" x="2286000" y="2479675"/>
          <p14:tracePt t="113874" x="2308225" y="2479675"/>
          <p14:tracePt t="113891" x="2336800" y="2471738"/>
          <p14:tracePt t="113891" x="2343150" y="2465388"/>
          <p14:tracePt t="113925" x="2351088" y="2465388"/>
          <p14:tracePt t="113957" x="2357438" y="2465388"/>
          <p14:tracePt t="114894" x="2357438" y="2457450"/>
          <p14:tracePt t="114900" x="2351088" y="2457450"/>
          <p14:tracePt t="114909" x="2343150" y="2457450"/>
          <p14:tracePt t="114923" x="2308225" y="2457450"/>
          <p14:tracePt t="114940" x="2279650" y="2457450"/>
          <p14:tracePt t="114956" x="2228850" y="2465388"/>
          <p14:tracePt t="114973" x="2193925" y="2465388"/>
          <p14:tracePt t="114990" x="2157413" y="2471738"/>
          <p14:tracePt t="115006" x="2136775" y="2471738"/>
          <p14:tracePt t="115024" x="2100263" y="2486025"/>
          <p14:tracePt t="115039" x="2071688" y="2486025"/>
          <p14:tracePt t="115057" x="2036763" y="2486025"/>
          <p14:tracePt t="115073" x="2014538" y="2486025"/>
          <p14:tracePt t="115090" x="1936750" y="2500313"/>
          <p14:tracePt t="115106" x="1871663" y="2514600"/>
          <p14:tracePt t="115123" x="1793875" y="2522538"/>
          <p14:tracePt t="115139" x="1736725" y="2528888"/>
          <p14:tracePt t="115156" x="1700213" y="2528888"/>
          <p14:tracePt t="115156" x="1685925" y="2528888"/>
          <p14:tracePt t="115174" x="1651000" y="2551113"/>
          <p14:tracePt t="115190" x="1643063" y="2551113"/>
          <p14:tracePt t="115205" x="1622425" y="2551113"/>
          <p14:tracePt t="115223" x="1585913" y="2551113"/>
          <p14:tracePt t="115240" x="1565275" y="2551113"/>
          <p14:tracePt t="115255" x="1528763" y="2551113"/>
          <p14:tracePt t="115273" x="1479550" y="2551113"/>
          <p14:tracePt t="115289" x="1414463" y="2551113"/>
          <p14:tracePt t="115306" x="1357313" y="2551113"/>
          <p14:tracePt t="115323" x="1300163" y="2551113"/>
          <p14:tracePt t="115339" x="1257300" y="2551113"/>
          <p14:tracePt t="115356" x="1236663" y="2551113"/>
          <p14:tracePt t="115372" x="1214438" y="2551113"/>
          <p14:tracePt t="115389" x="1193800" y="2551113"/>
          <p14:tracePt t="115405" x="1179513" y="2551113"/>
          <p14:tracePt t="115423" x="1171575" y="2551113"/>
          <p14:tracePt t="115438" x="1157288" y="2551113"/>
          <p14:tracePt t="115456" x="1150938" y="2551113"/>
          <p14:tracePt t="115473" x="1143000" y="2551113"/>
          <p14:tracePt t="115509" x="1136650" y="2551113"/>
          <p14:tracePt t="115517" x="1122363" y="2551113"/>
          <p14:tracePt t="116301" x="1157288" y="2551113"/>
          <p14:tracePt t="116309" x="1250950" y="2551113"/>
          <p14:tracePt t="116311" x="1265238" y="2551113"/>
          <p14:tracePt t="116321" x="1343025" y="2551113"/>
          <p14:tracePt t="116337" x="1379538" y="2551113"/>
          <p14:tracePt t="116355" x="1414463" y="2551113"/>
          <p14:tracePt t="116370" x="1479550" y="2565400"/>
          <p14:tracePt t="116388" x="1493838" y="2571750"/>
          <p14:tracePt t="116404" x="1536700" y="2593975"/>
          <p14:tracePt t="116420" x="1557338" y="2593975"/>
          <p14:tracePt t="116438" x="1579563" y="2593975"/>
          <p14:tracePt t="116454" x="1622425" y="2600325"/>
          <p14:tracePt t="116471" x="1693863" y="2600325"/>
          <p14:tracePt t="116487" x="1736725" y="2600325"/>
          <p14:tracePt t="116504" x="1757363" y="2600325"/>
          <p14:tracePt t="116521" x="1785938" y="2600325"/>
          <p14:tracePt t="116538" x="1865313" y="2600325"/>
          <p14:tracePt t="116554" x="1951038" y="2614613"/>
          <p14:tracePt t="116571" x="2028825" y="2614613"/>
          <p14:tracePt t="116587" x="2071688" y="2622550"/>
          <p14:tracePt t="116604" x="2108200" y="2628900"/>
          <p14:tracePt t="116604" x="2114550" y="2636838"/>
          <p14:tracePt t="116653" x="2122488" y="2643188"/>
          <p14:tracePt t="116662" x="2128838" y="2657475"/>
          <p14:tracePt t="116669" x="2143125" y="2679700"/>
          <p14:tracePt t="116677" x="2157413" y="2693988"/>
          <p14:tracePt t="116687" x="2165350" y="2714625"/>
          <p14:tracePt t="116704" x="2171700" y="2722563"/>
          <p14:tracePt t="116721" x="2185988" y="2743200"/>
          <p14:tracePt t="116736" x="2193925" y="2757488"/>
          <p14:tracePt t="116753" x="2193925" y="2808288"/>
          <p14:tracePt t="116770" x="2193925" y="2836863"/>
          <p14:tracePt t="116787" x="2200275" y="2851150"/>
          <p14:tracePt t="116804" x="2200275" y="2886075"/>
          <p14:tracePt t="116821" x="2200275" y="2914650"/>
          <p14:tracePt t="116837" x="2200275" y="2922588"/>
          <p14:tracePt t="116854" x="2200275" y="2943225"/>
          <p14:tracePt t="116870" x="2200275" y="2951163"/>
          <p14:tracePt t="116886" x="2200275" y="2965450"/>
          <p14:tracePt t="116904" x="2200275" y="2986088"/>
          <p14:tracePt t="116920" x="2193925" y="3008313"/>
          <p14:tracePt t="116936" x="2165350" y="3028950"/>
          <p14:tracePt t="116954" x="2151063" y="3036888"/>
          <p14:tracePt t="116971" x="2136775" y="3043238"/>
          <p14:tracePt t="116987" x="2093913" y="3071813"/>
          <p14:tracePt t="117003" x="2079625" y="3079750"/>
          <p14:tracePt t="117020" x="2028825" y="3094038"/>
          <p14:tracePt t="117037" x="1993900" y="3114675"/>
          <p14:tracePt t="117054" x="1943100" y="3122613"/>
          <p14:tracePt t="117069" x="1914525" y="3128963"/>
          <p14:tracePt t="117086" x="1865313" y="3157538"/>
          <p14:tracePt t="117103" x="1814513" y="3165475"/>
          <p14:tracePt t="117119" x="1765300" y="3179763"/>
          <p14:tracePt t="117137" x="1700213" y="3186113"/>
          <p14:tracePt t="117153" x="1643063" y="3208338"/>
          <p14:tracePt t="117171" x="1614488" y="3208338"/>
          <p14:tracePt t="117186" x="1585913" y="3208338"/>
          <p14:tracePt t="117204" x="1565275" y="3214688"/>
          <p14:tracePt t="117220" x="1528763" y="3214688"/>
          <p14:tracePt t="117236" x="1500188" y="3214688"/>
          <p14:tracePt t="117253" x="1479550" y="3222625"/>
          <p14:tracePt t="117269" x="1443038" y="3222625"/>
          <p14:tracePt t="117287" x="1400175" y="3222625"/>
          <p14:tracePt t="117302" x="1357313" y="3222625"/>
          <p14:tracePt t="117320" x="1314450" y="3222625"/>
          <p14:tracePt t="117336" x="1293813" y="3222625"/>
          <p14:tracePt t="117353" x="1271588" y="3222625"/>
          <p14:tracePt t="117369" x="1236663" y="3222625"/>
          <p14:tracePt t="117386" x="1208088" y="3222625"/>
          <p14:tracePt t="117403" x="1193800" y="3222625"/>
          <p14:tracePt t="117419" x="1157288" y="3222625"/>
          <p14:tracePt t="117436" x="1128713" y="3222625"/>
          <p14:tracePt t="117452" x="1093788" y="3222625"/>
          <p14:tracePt t="117471" x="1071563" y="3222625"/>
          <p14:tracePt t="117486" x="1050925" y="3222625"/>
          <p14:tracePt t="117503" x="1042988" y="3214688"/>
          <p14:tracePt t="117519" x="1028700" y="3200400"/>
          <p14:tracePt t="117536" x="1014413" y="3200400"/>
          <p14:tracePt t="117552" x="1000125" y="3194050"/>
          <p14:tracePt t="117569" x="985838" y="3194050"/>
          <p14:tracePt t="117586" x="957263" y="3194050"/>
          <p14:tracePt t="117603" x="936625" y="3179763"/>
          <p14:tracePt t="117619" x="922338" y="3171825"/>
          <p14:tracePt t="117661" x="908050" y="3171825"/>
          <p14:tracePt t="117669" x="900113" y="3165475"/>
          <p14:tracePt t="117677" x="893763" y="3165475"/>
          <p14:tracePt t="117685" x="885825" y="3157538"/>
          <p14:tracePt t="117702" x="865188" y="3136900"/>
          <p14:tracePt t="117790" x="857250" y="3128963"/>
          <p14:tracePt t="117821" x="857250" y="3114675"/>
          <p14:tracePt t="117829" x="857250" y="3108325"/>
          <p14:tracePt t="117833" x="865188" y="3100388"/>
          <p14:tracePt t="117841" x="871538" y="3094038"/>
          <p14:tracePt t="117852" x="922338" y="3028950"/>
          <p14:tracePt t="117869" x="965200" y="2994025"/>
          <p14:tracePt t="117886" x="1000125" y="2965450"/>
          <p14:tracePt t="117902" x="1042988" y="2928938"/>
          <p14:tracePt t="117919" x="1085850" y="2908300"/>
          <p14:tracePt t="117936" x="1093788" y="2908300"/>
          <p14:tracePt t="117952" x="1108075" y="2900363"/>
          <p14:tracePt t="117968" x="1122363" y="2879725"/>
          <p14:tracePt t="117986" x="1150938" y="2871788"/>
          <p14:tracePt t="118002" x="1171575" y="2865438"/>
          <p14:tracePt t="118020" x="1250950" y="2851150"/>
          <p14:tracePt t="118036" x="1343025" y="2828925"/>
          <p14:tracePt t="118052" x="1414463" y="2814638"/>
          <p14:tracePt t="118052" x="1450975" y="2800350"/>
          <p14:tracePt t="118070" x="1500188" y="2786063"/>
          <p14:tracePt t="118086" x="1543050" y="2786063"/>
          <p14:tracePt t="118102" x="1571625" y="2786063"/>
          <p14:tracePt t="118118" x="1628775" y="2786063"/>
          <p14:tracePt t="118135" x="1693863" y="2786063"/>
          <p14:tracePt t="118151" x="1785938" y="2786063"/>
          <p14:tracePt t="118169" x="1871663" y="2786063"/>
          <p14:tracePt t="118184" x="1936750" y="2786063"/>
          <p14:tracePt t="118202" x="2014538" y="2786063"/>
          <p14:tracePt t="118218" x="2057400" y="2786063"/>
          <p14:tracePt t="118234" x="2071688" y="2786063"/>
          <p14:tracePt t="118252" x="2114550" y="2786063"/>
          <p14:tracePt t="118268" x="2157413" y="2794000"/>
          <p14:tracePt t="118285" x="2200275" y="2814638"/>
          <p14:tracePt t="118301" x="2222500" y="2836863"/>
          <p14:tracePt t="118318" x="2251075" y="2857500"/>
          <p14:tracePt t="118335" x="2265363" y="2871788"/>
          <p14:tracePt t="118351" x="2271713" y="2900363"/>
          <p14:tracePt t="118368" x="2279650" y="2928938"/>
          <p14:tracePt t="118384" x="2286000" y="2957513"/>
          <p14:tracePt t="118402" x="2308225" y="3014663"/>
          <p14:tracePt t="118418" x="2308225" y="3036888"/>
          <p14:tracePt t="118436" x="2308225" y="3057525"/>
          <p14:tracePt t="118452" x="2308225" y="3065463"/>
          <p14:tracePt t="118468" x="2308225" y="3071813"/>
          <p14:tracePt t="118485" x="2308225" y="3100388"/>
          <p14:tracePt t="118503" x="2308225" y="3114675"/>
          <p14:tracePt t="118517" x="2308225" y="3143250"/>
          <p14:tracePt t="118535" x="2293938" y="3157538"/>
          <p14:tracePt t="118551" x="2286000" y="3157538"/>
          <p14:tracePt t="118589" x="2279650" y="3157538"/>
          <p14:tracePt t="118601" x="2271713" y="3157538"/>
          <p14:tracePt t="118605" x="2236788" y="3157538"/>
          <p14:tracePt t="118618" x="2208213" y="3157538"/>
          <p14:tracePt t="118634" x="2179638" y="3157538"/>
          <p14:tracePt t="118651" x="2157413" y="3157538"/>
          <p14:tracePt t="118667" x="2122488" y="3157538"/>
          <p14:tracePt t="118685" x="2085975" y="3157538"/>
          <p14:tracePt t="118701" x="2071688" y="3157538"/>
          <p14:tracePt t="118717" x="2065338" y="3157538"/>
          <p14:tracePt t="118734" x="2043113" y="3157538"/>
          <p14:tracePt t="118751" x="2036763" y="3157538"/>
          <p14:tracePt t="118768" x="2008188" y="3157538"/>
          <p14:tracePt t="118784" x="1993900" y="3157538"/>
          <p14:tracePt t="118801" x="1951038" y="3157538"/>
          <p14:tracePt t="118818" x="1928813" y="3157538"/>
          <p14:tracePt t="118834" x="1908175" y="3157538"/>
          <p14:tracePt t="118851" x="1885950" y="3157538"/>
          <p14:tracePt t="118867" x="1871663" y="3157538"/>
          <p14:tracePt t="118885" x="1857375" y="3157538"/>
          <p14:tracePt t="118900" x="1843088" y="3157538"/>
          <p14:tracePt t="118918" x="1814513" y="3157538"/>
          <p14:tracePt t="118933" x="1808163" y="3157538"/>
          <p14:tracePt t="118951" x="1793875" y="3157538"/>
          <p14:tracePt t="118967" x="1765300" y="3157538"/>
          <p14:tracePt t="118985" x="1743075" y="3143250"/>
          <p14:tracePt t="119000" x="1736725" y="3143250"/>
          <p14:tracePt t="119045" x="1722438" y="3143250"/>
          <p14:tracePt t="119053" x="1714500" y="3143250"/>
          <p14:tracePt t="119069" x="1700213" y="3143250"/>
          <p14:tracePt t="119101" x="1693863" y="3136900"/>
          <p14:tracePt t="119126" x="1685925" y="3136900"/>
          <p14:tracePt t="119149" x="1679575" y="3136900"/>
          <p14:tracePt t="119205" x="1665288" y="3136900"/>
          <p14:tracePt t="119246" x="1657350" y="3136900"/>
          <p14:tracePt t="119246" x="1651000" y="3136900"/>
          <p14:tracePt t="119285" x="1643063" y="3128963"/>
          <p14:tracePt t="119468" x="1643063" y="3122613"/>
          <p14:tracePt t="119477" x="1657350" y="3108325"/>
          <p14:tracePt t="119517" x="1665288" y="3108325"/>
          <p14:tracePt t="119525" x="1693863" y="3108325"/>
          <p14:tracePt t="119525" x="1700213" y="3108325"/>
          <p14:tracePt t="119541" x="1708150" y="3108325"/>
          <p14:tracePt t="119549" x="1728788" y="3108325"/>
          <p14:tracePt t="119567" x="1771650" y="3108325"/>
          <p14:tracePt t="119583" x="1814513" y="3100388"/>
          <p14:tracePt t="119599" x="1843088" y="3100388"/>
          <p14:tracePt t="119616" x="1865313" y="3100388"/>
          <p14:tracePt t="119633" x="1885950" y="3094038"/>
          <p14:tracePt t="119677" x="1893888" y="3094038"/>
          <p14:tracePt t="119685" x="1908175" y="3094038"/>
          <p14:tracePt t="119692" x="1922463" y="3094038"/>
          <p14:tracePt t="119700" x="1943100" y="3094038"/>
          <p14:tracePt t="119716" x="2008188" y="3079750"/>
          <p14:tracePt t="119734" x="2028825" y="3065463"/>
          <p14:tracePt t="119781" x="2051050" y="3065463"/>
          <p14:tracePt t="119790" x="2065338" y="3065463"/>
          <p14:tracePt t="119797" x="2071688" y="3065463"/>
          <p14:tracePt t="119801" x="2085975" y="3065463"/>
          <p14:tracePt t="119816" x="2093913" y="3057525"/>
          <p14:tracePt t="119870" x="2100263" y="3057525"/>
          <p14:tracePt t="119885" x="2108200" y="3057525"/>
          <p14:tracePt t="119894" x="2114550" y="3051175"/>
          <p14:tracePt t="119901" x="2122488" y="3051175"/>
          <p14:tracePt t="120557" x="2143125" y="3022600"/>
          <p14:tracePt t="120565" x="2143125" y="3014663"/>
          <p14:tracePt t="120573" x="2143125" y="2979738"/>
          <p14:tracePt t="120582" x="2136775" y="2928938"/>
          <p14:tracePt t="120598" x="2136775" y="2879725"/>
          <p14:tracePt t="120615" x="2128838" y="2800350"/>
          <p14:tracePt t="120631" x="2128838" y="2743200"/>
          <p14:tracePt t="120648" x="2128838" y="2700338"/>
          <p14:tracePt t="120665" x="2136775" y="2665413"/>
          <p14:tracePt t="120681" x="2151063" y="2628900"/>
          <p14:tracePt t="120698" x="2157413" y="2608263"/>
          <p14:tracePt t="120714" x="2193925" y="2551113"/>
          <p14:tracePt t="120731" x="2222500" y="2508250"/>
          <p14:tracePt t="120747" x="2228850" y="2486025"/>
          <p14:tracePt t="120764" x="2236788" y="2471738"/>
          <p14:tracePt t="120885" x="2228850" y="2471738"/>
          <p14:tracePt t="120893" x="2185988" y="2471738"/>
          <p14:tracePt t="120901" x="2171700" y="2471738"/>
          <p14:tracePt t="120913" x="2136775" y="2471738"/>
          <p14:tracePt t="120914" x="2100263" y="2471738"/>
          <p14:tracePt t="120930" x="2079625" y="2471738"/>
          <p14:tracePt t="120947" x="2043113" y="2471738"/>
          <p14:tracePt t="120947" x="2036763" y="2471738"/>
          <p14:tracePt t="120966" x="2022475" y="2471738"/>
          <p14:tracePt t="120966" x="2014538" y="2471738"/>
          <p14:tracePt t="120981" x="2000250" y="2465388"/>
          <p14:tracePt t="120998" x="1965325" y="2465388"/>
          <p14:tracePt t="121013" x="1943100" y="2465388"/>
          <p14:tracePt t="121032" x="1922463" y="2465388"/>
          <p14:tracePt t="121047" x="1885950" y="2465388"/>
          <p14:tracePt t="121064" x="1857375" y="2465388"/>
          <p14:tracePt t="121081" x="1814513" y="2451100"/>
          <p14:tracePt t="121098" x="1757363" y="2436813"/>
          <p14:tracePt t="121113" x="1722438" y="2428875"/>
          <p14:tracePt t="121131" x="1693863" y="2428875"/>
          <p14:tracePt t="121147" x="1651000" y="2428875"/>
          <p14:tracePt t="121164" x="1600200" y="2408238"/>
          <p14:tracePt t="121181" x="1557338" y="2386013"/>
          <p14:tracePt t="121197" x="1508125" y="2351088"/>
          <p14:tracePt t="121215" x="1471613" y="2336800"/>
          <p14:tracePt t="121230" x="1450975" y="2314575"/>
          <p14:tracePt t="121247" x="1414463" y="2293938"/>
          <p14:tracePt t="121264" x="1408113" y="2257425"/>
          <p14:tracePt t="121280" x="1408113" y="2179638"/>
          <p14:tracePt t="121297" x="1408113" y="2128838"/>
          <p14:tracePt t="121313" x="1408113" y="2093913"/>
          <p14:tracePt t="121331" x="1408113" y="2028825"/>
          <p14:tracePt t="121347" x="1422400" y="1957388"/>
          <p14:tracePt t="121364" x="1457325" y="1893888"/>
          <p14:tracePt t="121380" x="1543050" y="1785938"/>
          <p14:tracePt t="121398" x="1565275" y="1743075"/>
          <p14:tracePt t="121414" x="1571625" y="1722438"/>
          <p14:tracePt t="121430" x="1579563" y="1714500"/>
          <p14:tracePt t="121447" x="1585913" y="1708150"/>
          <p14:tracePt t="121464" x="1608138" y="1693863"/>
          <p14:tracePt t="121481" x="1614488" y="1693863"/>
          <p14:tracePt t="121496" x="1665288" y="1671638"/>
          <p14:tracePt t="121513" x="1693863" y="1671638"/>
          <p14:tracePt t="121530" x="1728788" y="1671638"/>
          <p14:tracePt t="121547" x="1751013" y="1665288"/>
          <p14:tracePt t="121563" x="1808163" y="1643063"/>
          <p14:tracePt t="121579" x="1922463" y="1643063"/>
          <p14:tracePt t="121597" x="2043113" y="1643063"/>
          <p14:tracePt t="121614" x="2065338" y="1643063"/>
          <p14:tracePt t="121741" x="2071688" y="1643063"/>
          <p14:tracePt t="121749" x="2079625" y="1643063"/>
          <p14:tracePt t="121757" x="2085975" y="1643063"/>
          <p14:tracePt t="121765" x="2114550" y="1643063"/>
          <p14:tracePt t="121780" x="2136775" y="1665288"/>
          <p14:tracePt t="121797" x="2179638" y="1728788"/>
          <p14:tracePt t="121815" x="2200275" y="1757363"/>
          <p14:tracePt t="121830" x="2214563" y="1808163"/>
          <p14:tracePt t="121847" x="2214563" y="1836738"/>
          <p14:tracePt t="121863" x="2222500" y="1879600"/>
          <p14:tracePt t="121880" x="2236788" y="1936750"/>
          <p14:tracePt t="121897" x="2243138" y="1943100"/>
          <p14:tracePt t="121913" x="2243138" y="1957388"/>
          <p14:tracePt t="121929" x="2243138" y="1965325"/>
          <p14:tracePt t="121946" x="2243138" y="1985963"/>
          <p14:tracePt t="121962" x="2243138" y="2014538"/>
          <p14:tracePt t="121980" x="2243138" y="2036763"/>
          <p14:tracePt t="121996" x="2243138" y="2065338"/>
          <p14:tracePt t="121996" x="2243138" y="2079625"/>
          <p14:tracePt t="122013" x="2243138" y="2100263"/>
          <p14:tracePt t="122030" x="2243138" y="2136775"/>
          <p14:tracePt t="122046" x="2243138" y="2165350"/>
          <p14:tracePt t="122063" x="2243138" y="2200275"/>
          <p14:tracePt t="122080" x="2243138" y="2243138"/>
          <p14:tracePt t="122096" x="2243138" y="2300288"/>
          <p14:tracePt t="122113" x="2243138" y="2351088"/>
          <p14:tracePt t="122129" x="2243138" y="2408238"/>
          <p14:tracePt t="122146" x="2243138" y="2451100"/>
          <p14:tracePt t="122163" x="2243138" y="2508250"/>
          <p14:tracePt t="122180" x="2222500" y="2571750"/>
          <p14:tracePt t="122195" x="2136775" y="2686050"/>
          <p14:tracePt t="122213" x="2128838" y="2708275"/>
          <p14:tracePt t="122213" x="2100263" y="2736850"/>
          <p14:tracePt t="122230" x="2051050" y="2765425"/>
          <p14:tracePt t="122245" x="2036763" y="2779713"/>
          <p14:tracePt t="122263" x="2022475" y="2779713"/>
          <p14:tracePt t="122279" x="2000250" y="2779713"/>
          <p14:tracePt t="122296" x="1971675" y="2779713"/>
          <p14:tracePt t="122312" x="1943100" y="2779713"/>
          <p14:tracePt t="122329" x="1928813" y="2779713"/>
          <p14:tracePt t="122346" x="1908175" y="2779713"/>
          <p14:tracePt t="122362" x="1900238" y="2779713"/>
          <p14:tracePt t="122379" x="1885950" y="2779713"/>
          <p14:tracePt t="122421" x="1865313" y="2779713"/>
          <p14:tracePt t="122430" x="1851025" y="2779713"/>
          <p14:tracePt t="122437" x="1828800" y="2779713"/>
          <p14:tracePt t="122446" x="1822450" y="2779713"/>
          <p14:tracePt t="122541" x="1814513" y="2779713"/>
          <p14:tracePt t="122541" x="1808163" y="2779713"/>
          <p14:tracePt t="122565" x="1800225" y="2786063"/>
          <p14:tracePt t="122621" x="1785938" y="2786063"/>
          <p14:tracePt t="122630" x="1765300" y="2794000"/>
          <p14:tracePt t="122637" x="1751013" y="2814638"/>
          <p14:tracePt t="122645" x="1743075" y="2814638"/>
          <p14:tracePt t="122653" x="1693863" y="2822575"/>
          <p14:tracePt t="122662" x="1665288" y="2822575"/>
          <p14:tracePt t="122678" x="1643063" y="2822575"/>
          <p14:tracePt t="122695" x="1628775" y="2822575"/>
          <p14:tracePt t="122712" x="1608138" y="2822575"/>
          <p14:tracePt t="122728" x="1600200" y="2822575"/>
          <p14:tracePt t="122745" x="1579563" y="2822575"/>
          <p14:tracePt t="122762" x="1571625" y="2822575"/>
          <p14:tracePt t="122778" x="1557338" y="2828925"/>
          <p14:tracePt t="122795" x="1528763" y="2836863"/>
          <p14:tracePt t="122812" x="1514475" y="2851150"/>
          <p14:tracePt t="122828" x="1493838" y="2857500"/>
          <p14:tracePt t="122845" x="1465263" y="2865438"/>
          <p14:tracePt t="122862" x="1428750" y="2894013"/>
          <p14:tracePt t="122878" x="1414463" y="2900363"/>
          <p14:tracePt t="122894" x="1408113" y="2908300"/>
          <p14:tracePt t="122912" x="1400175" y="2914650"/>
          <p14:tracePt t="122928" x="1371600" y="2936875"/>
          <p14:tracePt t="122944" x="1365250" y="2943225"/>
          <p14:tracePt t="122962" x="1350963" y="2971800"/>
          <p14:tracePt t="122978" x="1336675" y="2986088"/>
          <p14:tracePt t="122995" x="1322388" y="3008313"/>
          <p14:tracePt t="123012" x="1308100" y="3028950"/>
          <p14:tracePt t="123053" x="1308100" y="3043238"/>
          <p14:tracePt t="123061" x="1308100" y="3051175"/>
          <p14:tracePt t="123061" x="1308100" y="3057525"/>
          <p14:tracePt t="123101" x="1308100" y="3065463"/>
          <p14:tracePt t="123109" x="1308100" y="3079750"/>
          <p14:tracePt t="123117" x="1308100" y="3094038"/>
          <p14:tracePt t="123126" x="1308100" y="3108325"/>
          <p14:tracePt t="123141" x="1308100" y="3122613"/>
          <p14:tracePt t="123146" x="1314450" y="3136900"/>
          <p14:tracePt t="123160" x="1328738" y="3165475"/>
          <p14:tracePt t="123178" x="1336675" y="3171825"/>
          <p14:tracePt t="123229" x="1343025" y="3171825"/>
          <p14:tracePt t="123237" x="1357313" y="3179763"/>
          <p14:tracePt t="123245" x="1365250" y="3186113"/>
          <p14:tracePt t="123262" x="1385888" y="3200400"/>
          <p14:tracePt t="123262" x="1385888" y="3208338"/>
          <p14:tracePt t="123301" x="1393825" y="3214688"/>
          <p14:tracePt t="123309" x="1400175" y="3222625"/>
          <p14:tracePt t="123317" x="1414463" y="3228975"/>
          <p14:tracePt t="123357" x="1422400" y="3228975"/>
          <p14:tracePt t="123374" x="1428750" y="3228975"/>
          <p14:tracePt t="123406" x="1436688" y="3236913"/>
          <p14:tracePt t="123413" x="1443038" y="3243263"/>
          <p14:tracePt t="123413" x="1450975" y="3243263"/>
          <p14:tracePt t="123428" x="1457325" y="3243263"/>
          <p14:tracePt t="123444" x="1485900" y="3243263"/>
          <p14:tracePt t="123461" x="1508125" y="3236913"/>
          <p14:tracePt t="123478" x="1543050" y="3222625"/>
          <p14:tracePt t="123493" x="1571625" y="3208338"/>
          <p14:tracePt t="123510" x="1614488" y="3186113"/>
          <p14:tracePt t="123527" x="1628775" y="3179763"/>
          <p14:tracePt t="123543" x="1643063" y="3179763"/>
          <p14:tracePt t="123630" x="1665288" y="3165475"/>
          <p14:tracePt t="123661" x="1679575" y="3157538"/>
          <p14:tracePt t="123693" x="1700213" y="3136900"/>
          <p14:tracePt t="123701" x="1708150" y="3128963"/>
          <p14:tracePt t="123717" x="1714500" y="3122613"/>
          <p14:tracePt t="123727" x="1714500" y="3114675"/>
          <p14:tracePt t="123733" x="1722438" y="3108325"/>
          <p14:tracePt t="123743" x="1728788" y="3071813"/>
          <p14:tracePt t="123760" x="1736725" y="3065463"/>
          <p14:tracePt t="123777" x="1743075" y="3057525"/>
          <p14:tracePt t="123794" x="1743075" y="3051175"/>
          <p14:tracePt t="123811" x="1743075" y="3043238"/>
          <p14:tracePt t="123827" x="1743075" y="3028950"/>
          <p14:tracePt t="123893" x="1743075" y="3014663"/>
          <p14:tracePt t="123925" x="1743075" y="3008313"/>
          <p14:tracePt t="124101" x="1736725" y="3008313"/>
          <p14:tracePt t="124117" x="1728788" y="3000375"/>
          <p14:tracePt t="124173" x="1714500" y="3000375"/>
          <p14:tracePt t="124189" x="1693863" y="2994025"/>
          <p14:tracePt t="124245" x="1685925" y="2994025"/>
          <p14:tracePt t="124253" x="1679575" y="2986088"/>
          <p14:tracePt t="124257" x="1671638" y="2986088"/>
          <p14:tracePt t="124265" x="1665288" y="2986088"/>
          <p14:tracePt t="124276" x="1657350" y="2986088"/>
          <p14:tracePt t="124293" x="1651000" y="2986088"/>
          <p14:tracePt t="124333" x="1636713" y="2986088"/>
          <p14:tracePt t="124342" x="1628775" y="2986088"/>
          <p14:tracePt t="124381" x="1622425" y="2979738"/>
          <p14:tracePt t="124389" x="1614488" y="2971800"/>
          <p14:tracePt t="124398" x="1614488" y="2965450"/>
          <p14:tracePt t="124405" x="1614488" y="2957513"/>
          <p14:tracePt t="124411" x="1614488" y="2928938"/>
          <p14:tracePt t="124425" x="1614488" y="2914650"/>
          <p14:tracePt t="124443" x="1614488" y="2886075"/>
          <p14:tracePt t="124459" x="1614488" y="2851150"/>
          <p14:tracePt t="124476" x="1614488" y="2794000"/>
          <p14:tracePt t="124493" x="1614488" y="2757488"/>
          <p14:tracePt t="124509" x="1608138" y="2722563"/>
          <p14:tracePt t="124525" x="1585913" y="2686050"/>
          <p14:tracePt t="124542" x="1579563" y="2665413"/>
          <p14:tracePt t="124560" x="1565275" y="2628900"/>
          <p14:tracePt t="124576" x="1536700" y="2586038"/>
          <p14:tracePt t="124592" x="1522413" y="2543175"/>
          <p14:tracePt t="124608" x="1522413" y="2514600"/>
          <p14:tracePt t="124626" x="1500188" y="2493963"/>
          <p14:tracePt t="124642" x="1500188" y="2451100"/>
          <p14:tracePt t="124660" x="1493838" y="2414588"/>
          <p14:tracePt t="124676" x="1485900" y="2365375"/>
          <p14:tracePt t="124692" x="1485900" y="2300288"/>
          <p14:tracePt t="124710" x="1485900" y="2279650"/>
          <p14:tracePt t="124726" x="1485900" y="2243138"/>
          <p14:tracePt t="124743" x="1485900" y="2236788"/>
          <p14:tracePt t="124758" x="1485900" y="2214563"/>
          <p14:tracePt t="124775" x="1485900" y="2208213"/>
          <p14:tracePt t="124821" x="1485900" y="2200275"/>
          <p14:tracePt t="124829" x="1479550" y="2185988"/>
          <p14:tracePt t="124837" x="1457325" y="2165350"/>
          <p14:tracePt t="124845" x="1450975" y="2143125"/>
          <p14:tracePt t="124859" x="1428750" y="2085975"/>
          <p14:tracePt t="124875" x="1414463" y="2057400"/>
          <p14:tracePt t="124892" x="1393825" y="2008188"/>
          <p14:tracePt t="124908" x="1371600" y="1965325"/>
          <p14:tracePt t="124926" x="1371600" y="1951038"/>
          <p14:tracePt t="124942" x="1365250" y="1943100"/>
          <p14:tracePt t="124981" x="1357313" y="1936750"/>
          <p14:tracePt t="125013" x="1350963" y="1928813"/>
          <p14:tracePt t="125029" x="1343025" y="1922463"/>
          <p14:tracePt t="125126" x="1328738" y="1922463"/>
          <p14:tracePt t="125237" x="1322388" y="1922463"/>
          <p14:tracePt t="125245" x="1314450" y="1914525"/>
          <p14:tracePt t="125285" x="1300163" y="1914525"/>
          <p14:tracePt t="125317" x="1293813" y="1914525"/>
          <p14:tracePt t="125325" x="1285875" y="1914525"/>
          <p14:tracePt t="125334" x="1279525" y="1914525"/>
          <p14:tracePt t="125341" x="1265238" y="1914525"/>
          <p14:tracePt t="125357" x="1257300" y="1914525"/>
          <p14:tracePt t="125549" x="1257300" y="1908175"/>
          <p14:tracePt t="125556" x="1265238" y="1908175"/>
          <p14:tracePt t="125558" x="1308100" y="1908175"/>
          <p14:tracePt t="125575" x="1336675" y="1908175"/>
          <p14:tracePt t="125591" x="1371600" y="1908175"/>
          <p14:tracePt t="125608" x="1385888" y="1908175"/>
          <p14:tracePt t="125624" x="1408113" y="1908175"/>
          <p14:tracePt t="125642" x="1422400" y="1908175"/>
          <p14:tracePt t="125657" x="1428750" y="1908175"/>
          <p14:tracePt t="125674" x="1443038" y="1908175"/>
          <p14:tracePt t="125690" x="1450975" y="1908175"/>
          <p14:tracePt t="125725" x="1457325" y="1908175"/>
          <p14:tracePt t="125757" x="1471613" y="1908175"/>
          <p14:tracePt t="125765" x="1485900" y="1908175"/>
          <p14:tracePt t="125773" x="1493838" y="1908175"/>
          <p14:tracePt t="125779" x="1500188" y="1908175"/>
          <p14:tracePt t="125790" x="1514475" y="1908175"/>
          <p14:tracePt t="125846" x="1522413" y="1908175"/>
          <p14:tracePt t="125893" x="1528763" y="1908175"/>
          <p14:tracePt t="125901" x="1536700" y="1908175"/>
          <p14:tracePt t="125917" x="1550988" y="1908175"/>
          <p14:tracePt t="125933" x="1557338" y="1908175"/>
          <p14:tracePt t="125949" x="1565275" y="1908175"/>
          <p14:tracePt t="126005" x="1571625" y="1908175"/>
          <p14:tracePt t="126022" x="1585913" y="1908175"/>
          <p14:tracePt t="126037" x="1608138" y="1908175"/>
          <p14:tracePt t="126045" x="1614488" y="1908175"/>
          <p14:tracePt t="126057" x="1628775" y="1908175"/>
          <p14:tracePt t="126061" x="1671638" y="1908175"/>
          <p14:tracePt t="126076" x="1679575" y="1908175"/>
          <p14:tracePt t="126090" x="1685925" y="1908175"/>
          <p14:tracePt t="126245" x="1679575" y="1908175"/>
          <p14:tracePt t="126253" x="1671638" y="1908175"/>
          <p14:tracePt t="126261" x="1657350" y="1908175"/>
          <p14:tracePt t="126265" x="1651000" y="1908175"/>
          <p14:tracePt t="126273" x="1614488" y="1914525"/>
          <p14:tracePt t="126290" x="1600200" y="1914525"/>
          <p14:tracePt t="126307" x="1565275" y="1914525"/>
          <p14:tracePt t="126323" x="1557338" y="1914525"/>
          <p14:tracePt t="126340" x="1550988" y="1914525"/>
          <p14:tracePt t="126357" x="1536700" y="1914525"/>
          <p14:tracePt t="126373" x="1528763" y="1914525"/>
          <p14:tracePt t="126390" x="1522413" y="1914525"/>
          <p14:tracePt t="126406" x="1514475" y="1914525"/>
          <p14:tracePt t="126423" x="1500188" y="1914525"/>
          <p14:tracePt t="126461" x="1493838" y="1914525"/>
          <p14:tracePt t="126469" x="1479550" y="1914525"/>
          <p14:tracePt t="126493" x="1465263" y="1914525"/>
          <p14:tracePt t="126509" x="1457325" y="1914525"/>
          <p14:tracePt t="126525" x="1450975" y="1914525"/>
          <p14:tracePt t="126541" x="1443038" y="1914525"/>
          <p14:tracePt t="126559" x="1422400" y="1914525"/>
          <p14:tracePt t="126589" x="1414463" y="1914525"/>
          <p14:tracePt t="126589" x="1408113" y="1914525"/>
          <p14:tracePt t="126629" x="1400175" y="1914525"/>
          <p14:tracePt t="126633" x="1385888" y="1914525"/>
          <p14:tracePt t="126637" x="1379538" y="1908175"/>
          <p14:tracePt t="127381" x="1379538" y="1900238"/>
          <p14:tracePt t="127493" x="1385888" y="1900238"/>
          <p14:tracePt t="127501" x="1400175" y="1900238"/>
          <p14:tracePt t="127509" x="1414463" y="1900238"/>
          <p14:tracePt t="127524" x="1422400" y="1900238"/>
          <p14:tracePt t="127573" x="1443038" y="1900238"/>
          <p14:tracePt t="127581" x="1450975" y="1900238"/>
          <p14:tracePt t="127597" x="1457325" y="1900238"/>
          <p14:tracePt t="127613" x="1465263" y="1900238"/>
          <p14:tracePt t="127629" x="1479550" y="1900238"/>
          <p14:tracePt t="127638" x="1493838" y="1900238"/>
          <p14:tracePt t="127654" x="1508125" y="1900238"/>
          <p14:tracePt t="127671" x="1522413" y="1900238"/>
          <p14:tracePt t="127687" x="1536700" y="1914525"/>
          <p14:tracePt t="127733" x="1550988" y="1914525"/>
          <p14:tracePt t="127741" x="1557338" y="1914525"/>
          <p14:tracePt t="127789" x="1565275" y="1914525"/>
          <p14:tracePt t="127837" x="1571625" y="1914525"/>
          <p14:tracePt t="128158" x="1600200" y="1914525"/>
          <p14:tracePt t="128173" x="1608138" y="1914525"/>
          <p14:tracePt t="128221" x="1614488" y="1914525"/>
          <p14:tracePt t="128230" x="1622425" y="1914525"/>
          <p14:tracePt t="128309" x="1628775" y="1914525"/>
          <p14:tracePt t="128341" x="1636713" y="1914525"/>
          <p14:tracePt t="129124" x="1628775" y="1914525"/>
          <p14:tracePt t="129133" x="1608138" y="1914525"/>
          <p14:tracePt t="129141" x="1593850" y="1914525"/>
          <p14:tracePt t="129153" x="1571625" y="1914525"/>
          <p14:tracePt t="129169" x="1565275" y="1914525"/>
          <p14:tracePt t="129185" x="1557338" y="1914525"/>
          <p14:tracePt t="129202" x="1550988" y="1914525"/>
          <p14:tracePt t="129220" x="1536700" y="1914525"/>
          <p14:tracePt t="129236" x="1522413" y="1914525"/>
          <p14:tracePt t="129253" x="1500188" y="1914525"/>
          <p14:tracePt t="129293" x="1493838" y="1914525"/>
          <p14:tracePt t="129301" x="1485900" y="1914525"/>
          <p14:tracePt t="129307" x="1479550" y="1914525"/>
          <p14:tracePt t="129318" x="1450975" y="1914525"/>
          <p14:tracePt t="129336" x="1436688" y="1914525"/>
          <p14:tracePt t="129353" x="1414463" y="1914525"/>
          <p14:tracePt t="129369" x="1400175" y="1914525"/>
          <p14:tracePt t="129386" x="1379538" y="1914525"/>
          <p14:tracePt t="129401" x="1365250" y="1922463"/>
          <p14:tracePt t="129419" x="1336675" y="1922463"/>
          <p14:tracePt t="129435" x="1322388" y="1928813"/>
          <p14:tracePt t="129452" x="1300163" y="1936750"/>
          <p14:tracePt t="129501" x="1285875" y="1957388"/>
          <p14:tracePt t="129517" x="1265238" y="1957388"/>
          <p14:tracePt t="129525" x="1257300" y="1965325"/>
          <p14:tracePt t="129621" x="1243013" y="1971675"/>
          <p14:tracePt t="129653" x="1243013" y="1985963"/>
          <p14:tracePt t="129664" x="1243013" y="1993900"/>
          <p14:tracePt t="129677" x="1243013" y="2000250"/>
          <p14:tracePt t="129686" x="1243013" y="2008188"/>
          <p14:tracePt t="129686" x="1243013" y="2028825"/>
          <p14:tracePt t="129702" x="1243013" y="2036763"/>
          <p14:tracePt t="129719" x="1243013" y="2071688"/>
          <p14:tracePt t="129734" x="1243013" y="2079625"/>
          <p14:tracePt t="129752" x="1243013" y="2100263"/>
          <p14:tracePt t="129769" x="1243013" y="2122488"/>
          <p14:tracePt t="129785" x="1243013" y="2157413"/>
          <p14:tracePt t="129802" x="1243013" y="2179638"/>
          <p14:tracePt t="129817" x="1243013" y="2185988"/>
          <p14:tracePt t="129835" x="1243013" y="2208213"/>
          <p14:tracePt t="129852" x="1243013" y="2222500"/>
          <p14:tracePt t="129868" x="1243013" y="2228850"/>
          <p14:tracePt t="129884" x="1243013" y="2236788"/>
          <p14:tracePt t="129902" x="1243013" y="2271713"/>
          <p14:tracePt t="129918" x="1243013" y="2279650"/>
          <p14:tracePt t="129934" x="1243013" y="2308225"/>
          <p14:tracePt t="129952" x="1243013" y="2343150"/>
          <p14:tracePt t="129968" x="1236663" y="2386013"/>
          <p14:tracePt t="129986" x="1236663" y="2400300"/>
          <p14:tracePt t="130001" x="1236663" y="2422525"/>
          <p14:tracePt t="130018" x="1236663" y="2436813"/>
          <p14:tracePt t="130035" x="1236663" y="2443163"/>
          <p14:tracePt t="130051" x="1236663" y="2457450"/>
          <p14:tracePt t="130067" x="1236663" y="2471738"/>
          <p14:tracePt t="130085" x="1236663" y="2479675"/>
          <p14:tracePt t="130125" x="1236663" y="2493963"/>
          <p14:tracePt t="130165" x="1236663" y="2500313"/>
          <p14:tracePt t="130173" x="1243013" y="2500313"/>
          <p14:tracePt t="130189" x="1257300" y="2508250"/>
          <p14:tracePt t="130229" x="1265238" y="2508250"/>
          <p14:tracePt t="130236" x="1285875" y="2508250"/>
          <p14:tracePt t="130237" x="1293813" y="2508250"/>
          <p14:tracePt t="130251" x="1300163" y="2508250"/>
          <p14:tracePt t="130267" x="1322388" y="2514600"/>
          <p14:tracePt t="130301" x="1336675" y="2514600"/>
          <p14:tracePt t="130301" x="1371600" y="2514600"/>
          <p14:tracePt t="130318" x="1393825" y="2514600"/>
          <p14:tracePt t="130334" x="1422400" y="2514600"/>
          <p14:tracePt t="130351" x="1443038" y="2514600"/>
          <p14:tracePt t="130368" x="1450975" y="2514600"/>
          <p14:tracePt t="130384" x="1465263" y="2514600"/>
          <p14:tracePt t="130400" x="1485900" y="2514600"/>
          <p14:tracePt t="130417" x="1500188" y="2522538"/>
          <p14:tracePt t="130434" x="1528763" y="2522538"/>
          <p14:tracePt t="130451" x="1557338" y="2522538"/>
          <p14:tracePt t="130467" x="1571625" y="2522538"/>
          <p14:tracePt t="130484" x="1593850" y="2522538"/>
          <p14:tracePt t="130484" x="1614488" y="2522538"/>
          <p14:tracePt t="130501" x="1636713" y="2522538"/>
          <p14:tracePt t="130518" x="1643063" y="2522538"/>
          <p14:tracePt t="130535" x="1651000" y="2522538"/>
          <p14:tracePt t="130551" x="1657350" y="2522538"/>
          <p14:tracePt t="130567" x="1671638" y="2522538"/>
          <p14:tracePt t="130584" x="1679575" y="2522538"/>
          <p14:tracePt t="130637" x="1685925" y="2522538"/>
          <p14:tracePt t="130669" x="1693863" y="2522538"/>
          <p14:tracePt t="130701" x="1708150" y="2522538"/>
          <p14:tracePt t="130741" x="1714500" y="2522538"/>
          <p14:tracePt t="130749" x="1722438" y="2522538"/>
          <p14:tracePt t="130757" x="1751013" y="2522538"/>
          <p14:tracePt t="130767" x="1757363" y="2522538"/>
          <p14:tracePt t="130784" x="1771650" y="2522538"/>
          <p14:tracePt t="130829" x="1785938" y="2522538"/>
          <p14:tracePt t="130830" x="1800225" y="2522538"/>
          <p14:tracePt t="130837" x="1808163" y="2522538"/>
          <p14:tracePt t="130849" x="1822450" y="2522538"/>
          <p14:tracePt t="130866" x="1828800" y="2522538"/>
          <p14:tracePt t="130883" x="1843088" y="2522538"/>
          <p14:tracePt t="130899" x="1879600" y="2522538"/>
          <p14:tracePt t="130899" x="1885950" y="2522538"/>
          <p14:tracePt t="130933" x="1900238" y="2522538"/>
          <p14:tracePt t="130933" x="1914525" y="2514600"/>
          <p14:tracePt t="131069" x="1914525" y="2508250"/>
          <p14:tracePt t="131090" x="1908175" y="2508250"/>
          <p14:tracePt t="131101" x="1900238" y="2508250"/>
          <p14:tracePt t="131101" x="1885950" y="2508250"/>
          <p14:tracePt t="131117" x="1851025" y="2508250"/>
          <p14:tracePt t="131133" x="1814513" y="2508250"/>
          <p14:tracePt t="131149" x="1785938" y="2508250"/>
          <p14:tracePt t="131166" x="1751013" y="2508250"/>
          <p14:tracePt t="131183" x="1722438" y="2508250"/>
          <p14:tracePt t="131200" x="1708150" y="2500313"/>
          <p14:tracePt t="131216" x="1685925" y="2500313"/>
          <p14:tracePt t="131233" x="1665288" y="2500313"/>
          <p14:tracePt t="131249" x="1651000" y="2500313"/>
          <p14:tracePt t="131265" x="1622425" y="2493963"/>
          <p14:tracePt t="131283" x="1608138" y="2493963"/>
          <p14:tracePt t="131299" x="1593850" y="2493963"/>
          <p14:tracePt t="131316" x="1571625" y="2493963"/>
          <p14:tracePt t="131333" x="1557338" y="2493963"/>
          <p14:tracePt t="131350" x="1550988" y="2486025"/>
          <p14:tracePt t="131397" x="1536700" y="2486025"/>
          <p14:tracePt t="131405" x="1528763" y="2486025"/>
          <p14:tracePt t="131413" x="1522413" y="2486025"/>
          <p14:tracePt t="131425" x="1514475" y="2486025"/>
          <p14:tracePt t="131432" x="1493838" y="2486025"/>
          <p14:tracePt t="131449" x="1479550" y="2486025"/>
          <p14:tracePt t="131466" x="1471613" y="2486025"/>
          <p14:tracePt t="131483" x="1457325" y="2486025"/>
          <p14:tracePt t="131500" x="1443038" y="2486025"/>
          <p14:tracePt t="131515" x="1422400" y="2471738"/>
          <p14:tracePt t="131533" x="1414463" y="2471738"/>
          <p14:tracePt t="131549" x="1408113" y="2471738"/>
          <p14:tracePt t="131566" x="1400175" y="2471738"/>
          <p14:tracePt t="131637" x="1385888" y="2471738"/>
          <p14:tracePt t="131678" x="1379538" y="2471738"/>
          <p14:tracePt t="131725" x="1371600" y="2471738"/>
          <p14:tracePt t="132493" x="1371600" y="2465388"/>
          <p14:tracePt t="132525" x="1379538" y="2465388"/>
          <p14:tracePt t="132589" x="1385888" y="2465388"/>
          <p14:tracePt t="132709" x="1400175" y="2465388"/>
          <p14:tracePt t="132719" x="1408113" y="2465388"/>
          <p14:tracePt t="132757" x="1414463" y="2465388"/>
          <p14:tracePt t="132762" x="1443038" y="2465388"/>
          <p14:tracePt t="132781" x="1457325" y="2465388"/>
          <p14:tracePt t="132782" x="1465263" y="2465388"/>
          <p14:tracePt t="132798" x="1479550" y="2465388"/>
          <p14:tracePt t="132815" x="1485900" y="2465388"/>
          <p14:tracePt t="132853" x="1493838" y="2465388"/>
          <p14:tracePt t="132861" x="1500188" y="2465388"/>
          <p14:tracePt t="132869" x="1514475" y="2465388"/>
          <p14:tracePt t="132880" x="1522413" y="2465388"/>
          <p14:tracePt t="132917" x="1528763" y="2465388"/>
          <p14:tracePt t="133661" x="1522413" y="2465388"/>
          <p14:tracePt t="133678" x="1514475" y="2471738"/>
          <p14:tracePt t="133685" x="1508125" y="2479675"/>
          <p14:tracePt t="133695" x="1485900" y="2522538"/>
          <p14:tracePt t="133712" x="1465263" y="2543175"/>
          <p14:tracePt t="133729" x="1436688" y="2593975"/>
          <p14:tracePt t="133745" x="1385888" y="2636838"/>
          <p14:tracePt t="133762" x="1350963" y="2686050"/>
          <p14:tracePt t="133779" x="1336675" y="2700338"/>
          <p14:tracePt t="133796" x="1314450" y="2751138"/>
          <p14:tracePt t="133830" x="1314450" y="2757488"/>
          <p14:tracePt t="133831" x="1293813" y="2779713"/>
          <p14:tracePt t="133846" x="1265238" y="2828925"/>
          <p14:tracePt t="133863" x="1265238" y="2851150"/>
          <p14:tracePt t="133879" x="1250950" y="2886075"/>
          <p14:tracePt t="133896" x="1243013" y="2908300"/>
          <p14:tracePt t="133913" x="1208088" y="2957513"/>
          <p14:tracePt t="133928" x="1179513" y="2971800"/>
          <p14:tracePt t="133945" x="1143000" y="3000375"/>
          <p14:tracePt t="133963" x="1114425" y="3022600"/>
          <p14:tracePt t="133979" x="1079500" y="3051175"/>
          <p14:tracePt t="133996" x="1042988" y="3079750"/>
          <p14:tracePt t="134012" x="1000125" y="3122613"/>
          <p14:tracePt t="134030" x="985838" y="3136900"/>
          <p14:tracePt t="134046" x="965200" y="3151188"/>
          <p14:tracePt t="134062" x="928688" y="3179763"/>
          <p14:tracePt t="134079" x="914400" y="3194050"/>
          <p14:tracePt t="134096" x="908050" y="3200400"/>
          <p14:tracePt t="134111" x="893763" y="3208338"/>
          <p14:tracePt t="134128" x="885825" y="3208338"/>
          <p14:tracePt t="134146" x="879475" y="3214688"/>
          <p14:tracePt t="134162" x="857250" y="3214688"/>
          <p14:tracePt t="134179" x="828675" y="3228975"/>
          <p14:tracePt t="134389" x="828675" y="3222625"/>
          <p14:tracePt t="134405" x="836613" y="3194050"/>
          <p14:tracePt t="134413" x="842963" y="3186113"/>
          <p14:tracePt t="134421" x="850900" y="3179763"/>
          <p14:tracePt t="134433" x="865188" y="3157538"/>
          <p14:tracePt t="134469" x="865188" y="3151188"/>
          <p14:tracePt t="134485" x="871538" y="3143250"/>
          <p14:tracePt t="134582" x="879475" y="3136900"/>
          <p14:tracePt t="134637" x="885825" y="3128963"/>
          <p14:tracePt t="134645" x="885825" y="3122613"/>
          <p14:tracePt t="134653" x="885825" y="3057525"/>
          <p14:tracePt t="134662" x="885825" y="2971800"/>
          <p14:tracePt t="134678" x="879475" y="2894013"/>
          <p14:tracePt t="134695" x="836613" y="2808288"/>
          <p14:tracePt t="134711" x="822325" y="2728913"/>
          <p14:tracePt t="134728" x="808038" y="2636838"/>
          <p14:tracePt t="134745" x="785813" y="2557463"/>
          <p14:tracePt t="134760" x="765175" y="2479675"/>
          <p14:tracePt t="134778" x="736600" y="2414588"/>
          <p14:tracePt t="134794" x="708025" y="2343150"/>
          <p14:tracePt t="134811" x="679450" y="2293938"/>
          <p14:tracePt t="134827" x="671513" y="2257425"/>
          <p14:tracePt t="134845" x="665163" y="2193925"/>
          <p14:tracePt t="134861" x="665163" y="2151063"/>
          <p14:tracePt t="134877" x="665163" y="2100263"/>
          <p14:tracePt t="134895" x="642938" y="2071688"/>
          <p14:tracePt t="134910" x="642938" y="2022475"/>
          <p14:tracePt t="134928" x="636588" y="1979613"/>
          <p14:tracePt t="134943" x="636588" y="1936750"/>
          <p14:tracePt t="134962" x="636588" y="1914525"/>
          <p14:tracePt t="134978" x="636588" y="1893888"/>
          <p14:tracePt t="134994" x="636588" y="1871663"/>
          <p14:tracePt t="135011" x="636588" y="1836738"/>
          <p14:tracePt t="135028" x="650875" y="1822450"/>
          <p14:tracePt t="135044" x="665163" y="1800225"/>
          <p14:tracePt t="135061" x="708025" y="1771650"/>
          <p14:tracePt t="135078" x="728663" y="1757363"/>
          <p14:tracePt t="135093" x="742950" y="1743075"/>
          <p14:tracePt t="135110" x="750888" y="1743075"/>
          <p14:tracePt t="135127" x="771525" y="1736725"/>
          <p14:tracePt t="135144" x="785813" y="1728788"/>
          <p14:tracePt t="135161" x="793750" y="1728788"/>
          <p14:tracePt t="135178" x="800100" y="1728788"/>
          <p14:tracePt t="135194" x="808038" y="1728788"/>
          <p14:tracePt t="135237" x="822325" y="1728788"/>
          <p14:tracePt t="135253" x="828675" y="1728788"/>
          <p14:tracePt t="136981" x="785813" y="1728788"/>
          <p14:tracePt t="136989" x="728663" y="1736725"/>
          <p14:tracePt t="136996" x="708025" y="1743075"/>
          <p14:tracePt t="137007" x="671513" y="1757363"/>
          <p14:tracePt t="137025" x="665163" y="1765300"/>
          <p14:tracePt t="137041" x="650875" y="1771650"/>
          <p14:tracePt t="137058" x="628650" y="1785938"/>
          <p14:tracePt t="137075" x="600075" y="1822450"/>
          <p14:tracePt t="137091" x="571500" y="1857375"/>
          <p14:tracePt t="137108" x="565150" y="1900238"/>
          <p14:tracePt t="137124" x="528638" y="1985963"/>
          <p14:tracePt t="137141" x="514350" y="2028825"/>
          <p14:tracePt t="137157" x="508000" y="2093913"/>
          <p14:tracePt t="137174" x="500063" y="2185988"/>
          <p14:tracePt t="137191" x="479425" y="2286000"/>
          <p14:tracePt t="137208" x="465138" y="2379663"/>
          <p14:tracePt t="137224" x="465138" y="2436813"/>
          <p14:tracePt t="137240" x="465138" y="2465388"/>
          <p14:tracePt t="137258" x="465138" y="2493963"/>
          <p14:tracePt t="137273" x="465138" y="2514600"/>
          <p14:tracePt t="137291" x="485775" y="2522538"/>
          <p14:tracePt t="137308" x="508000" y="2522538"/>
          <p14:tracePt t="137324" x="542925" y="2522538"/>
          <p14:tracePt t="137341" x="579438" y="2522538"/>
          <p14:tracePt t="137358" x="622300" y="2522538"/>
          <p14:tracePt t="137375" x="665163" y="2522538"/>
          <p14:tracePt t="137391" x="700088" y="2522538"/>
          <p14:tracePt t="137408" x="722313" y="2522538"/>
          <p14:tracePt t="137424" x="750888" y="2522538"/>
          <p14:tracePt t="137441" x="785813" y="2514600"/>
          <p14:tracePt t="137457" x="808038" y="2508250"/>
          <p14:tracePt t="137473" x="828675" y="2508250"/>
          <p14:tracePt t="137491" x="836613" y="2508250"/>
          <p14:tracePt t="137565" x="842963" y="2508250"/>
          <p14:tracePt t="137573" x="850900" y="2508250"/>
          <p14:tracePt t="137589" x="865188" y="2508250"/>
          <p14:tracePt t="137645" x="871538" y="2508250"/>
          <p14:tracePt t="137653" x="879475" y="2508250"/>
          <p14:tracePt t="137661" x="893763" y="2508250"/>
          <p14:tracePt t="137674" x="914400" y="2508250"/>
          <p14:tracePt t="137691" x="950913" y="2508250"/>
          <p14:tracePt t="137707" x="985838" y="2500313"/>
          <p14:tracePt t="137723" x="1042988" y="2479675"/>
          <p14:tracePt t="137740" x="1150938" y="2479675"/>
          <p14:tracePt t="137740" x="1214438" y="2479675"/>
          <p14:tracePt t="137757" x="1300163" y="2479675"/>
          <p14:tracePt t="137774" x="1343025" y="2479675"/>
          <p14:tracePt t="137790" x="1385888" y="2479675"/>
          <p14:tracePt t="137806" x="1428750" y="2479675"/>
          <p14:tracePt t="137824" x="1485900" y="2479675"/>
          <p14:tracePt t="137840" x="1536700" y="2479675"/>
          <p14:tracePt t="137858" x="1585913" y="2479675"/>
          <p14:tracePt t="137873" x="1657350" y="2479675"/>
          <p14:tracePt t="137890" x="1714500" y="2479675"/>
          <p14:tracePt t="137906" x="1771650" y="2479675"/>
          <p14:tracePt t="137923" x="1851025" y="2479675"/>
          <p14:tracePt t="137923" x="1885950" y="2479675"/>
          <p14:tracePt t="137941" x="1914525" y="2479675"/>
          <p14:tracePt t="137957" x="1985963" y="2479675"/>
          <p14:tracePt t="137974" x="2014538" y="2479675"/>
          <p14:tracePt t="137989" x="2036763" y="2479675"/>
          <p14:tracePt t="138007" x="2071688" y="2479675"/>
          <p14:tracePt t="138023" x="2100263" y="2479675"/>
          <p14:tracePt t="138040" x="2114550" y="2471738"/>
          <p14:tracePt t="138055" x="2122488" y="2471738"/>
          <p14:tracePt t="138093" x="2136775" y="2471738"/>
          <p14:tracePt t="138093" x="2143125" y="2471738"/>
          <p14:tracePt t="138106" x="2157413" y="2471738"/>
          <p14:tracePt t="138123" x="2179638" y="2471738"/>
          <p14:tracePt t="138139" x="2185988" y="2471738"/>
          <p14:tracePt t="138174" x="2193925" y="2471738"/>
          <p14:tracePt t="138789" x="2185988" y="2471738"/>
          <p14:tracePt t="138797" x="2179638" y="2471738"/>
          <p14:tracePt t="138805" x="2171700" y="2471738"/>
          <p14:tracePt t="138813" x="2151063" y="2479675"/>
          <p14:tracePt t="138822" x="2136775" y="2479675"/>
          <p14:tracePt t="138838" x="2122488" y="2486025"/>
          <p14:tracePt t="138856" x="2114550" y="2486025"/>
          <p14:tracePt t="138872" x="2093913" y="2493963"/>
          <p14:tracePt t="138889" x="2079625" y="2493963"/>
          <p14:tracePt t="138906" x="2071688" y="2493963"/>
          <p14:tracePt t="138922" x="2051050" y="2508250"/>
          <p14:tracePt t="138939" x="2036763" y="2508250"/>
          <p14:tracePt t="138955" x="2022475" y="2508250"/>
          <p14:tracePt t="138955" x="1993900" y="2514600"/>
          <p14:tracePt t="138990" x="1985963" y="2514600"/>
          <p14:tracePt t="138990" x="1965325" y="2514600"/>
          <p14:tracePt t="139005" x="1957388" y="2514600"/>
          <p14:tracePt t="139022" x="1951038" y="2514600"/>
          <p14:tracePt t="139085" x="1943100" y="2514600"/>
          <p14:tracePt t="139093" x="1936750" y="2514600"/>
          <p14:tracePt t="139101" x="1928813" y="2514600"/>
          <p14:tracePt t="139133" x="1922463" y="2514600"/>
          <p14:tracePt t="139153" x="1914525" y="2514600"/>
          <p14:tracePt t="139188" x="1908175" y="2514600"/>
          <p14:tracePt t="139197" x="1893888" y="2514600"/>
          <p14:tracePt t="139213" x="1885950" y="2514600"/>
          <p14:tracePt t="139222" x="1879600" y="2514600"/>
          <p14:tracePt t="139225" x="1857375" y="2514600"/>
          <p14:tracePt t="139238" x="1843088" y="2514600"/>
          <p14:tracePt t="139254" x="1828800" y="2514600"/>
          <p14:tracePt t="139272" x="1822450" y="2514600"/>
          <p14:tracePt t="139288" x="1814513" y="2514600"/>
          <p14:tracePt t="139341" x="1808163" y="2514600"/>
          <p14:tracePt t="139349" x="1800225" y="2508250"/>
          <p14:tracePt t="139477" x="1793875" y="2508250"/>
          <p14:tracePt t="139493" x="1779588" y="2508250"/>
          <p14:tracePt t="139501" x="1771650" y="2508250"/>
          <p14:tracePt t="139509" x="1757363" y="2508250"/>
          <p14:tracePt t="139523" x="1736725" y="2508250"/>
          <p14:tracePt t="139537" x="1722438" y="2508250"/>
          <p14:tracePt t="139554" x="1708150" y="2508250"/>
          <p14:tracePt t="139637" x="1700213" y="2508250"/>
          <p14:tracePt t="139749" x="1685925" y="2514600"/>
          <p14:tracePt t="139757" x="1685925" y="2528888"/>
          <p14:tracePt t="139765" x="1685925" y="2557463"/>
          <p14:tracePt t="139773" x="1671638" y="2600325"/>
          <p14:tracePt t="139787" x="1651000" y="2643188"/>
          <p14:tracePt t="139804" x="1622425" y="2714625"/>
          <p14:tracePt t="139804" x="1593850" y="2757488"/>
          <p14:tracePt t="139821" x="1585913" y="2794000"/>
          <p14:tracePt t="139837" x="1585913" y="2836863"/>
          <p14:tracePt t="139853" x="1571625" y="2879725"/>
          <p14:tracePt t="139870" x="1571625" y="2914650"/>
          <p14:tracePt t="139886" x="1557338" y="2957513"/>
          <p14:tracePt t="139903" x="1557338" y="2979738"/>
          <p14:tracePt t="139920" x="1557338" y="3014663"/>
          <p14:tracePt t="139937" x="1557338" y="3036888"/>
          <p14:tracePt t="139953" x="1557338" y="3051175"/>
          <p14:tracePt t="139972" x="1557338" y="3057525"/>
          <p14:tracePt t="140005" x="1557338" y="3071813"/>
          <p14:tracePt t="140038" x="1557338" y="3079750"/>
          <p14:tracePt t="140042" x="1557338" y="3086100"/>
          <p14:tracePt t="140054" x="1557338" y="3094038"/>
          <p14:tracePt t="140085" x="1557338" y="3114675"/>
          <p14:tracePt t="140093" x="1557338" y="3122613"/>
          <p14:tracePt t="140101" x="1565275" y="3128963"/>
          <p14:tracePt t="140109" x="1571625" y="3143250"/>
          <p14:tracePt t="140120" x="1585913" y="3179763"/>
          <p14:tracePt t="140136" x="1600200" y="3200400"/>
          <p14:tracePt t="140154" x="1600200" y="3208338"/>
          <p14:tracePt t="140169" x="1608138" y="3222625"/>
          <p14:tracePt t="140213" x="1608138" y="3236913"/>
          <p14:tracePt t="140245" x="1608138" y="3243263"/>
          <p14:tracePt t="140285" x="1608138" y="3251200"/>
          <p14:tracePt t="140293" x="1600200" y="3251200"/>
          <p14:tracePt t="140301" x="1593850" y="3251200"/>
          <p14:tracePt t="140303" x="1557338" y="3251200"/>
          <p14:tracePt t="140319" x="1514475" y="3251200"/>
          <p14:tracePt t="140336" x="1500188" y="3251200"/>
          <p14:tracePt t="140353" x="1479550" y="3243263"/>
          <p14:tracePt t="140369" x="1471613" y="3243263"/>
          <p14:tracePt t="140387" x="1465263" y="3236913"/>
          <p14:tracePt t="140402" x="1428750" y="3208338"/>
          <p14:tracePt t="140420" x="1414463" y="3194050"/>
          <p14:tracePt t="140436" x="1379538" y="3143250"/>
          <p14:tracePt t="140453" x="1371600" y="3128963"/>
          <p14:tracePt t="140470" x="1350963" y="3114675"/>
          <p14:tracePt t="140486" x="1343025" y="3108325"/>
          <p14:tracePt t="140503" x="1343025" y="3094038"/>
          <p14:tracePt t="140519" x="1343025" y="3079750"/>
          <p14:tracePt t="140536" x="1336675" y="3051175"/>
          <p14:tracePt t="140552" x="1336675" y="3036888"/>
          <p14:tracePt t="140570" x="1336675" y="3008313"/>
          <p14:tracePt t="140586" x="1336675" y="2986088"/>
          <p14:tracePt t="140603" x="1336675" y="2965450"/>
          <p14:tracePt t="140620" x="1336675" y="2943225"/>
          <p14:tracePt t="140636" x="1336675" y="2936875"/>
          <p14:tracePt t="140653" x="1365250" y="2900363"/>
          <p14:tracePt t="140669" x="1393825" y="2886075"/>
          <p14:tracePt t="140686" x="1436688" y="2871788"/>
          <p14:tracePt t="140702" x="1471613" y="2843213"/>
          <p14:tracePt t="140720" x="1493838" y="2836863"/>
          <p14:tracePt t="140773" x="1522413" y="2828925"/>
          <p14:tracePt t="140781" x="1528763" y="2828925"/>
          <p14:tracePt t="140785" x="1536700" y="2828925"/>
          <p14:tracePt t="140793" x="1565275" y="2822575"/>
          <p14:tracePt t="140802" x="1579563" y="2808288"/>
          <p14:tracePt t="140819" x="1593850" y="2808288"/>
          <p14:tracePt t="140836" x="1608138" y="2808288"/>
          <p14:tracePt t="140852" x="1628775" y="2808288"/>
          <p14:tracePt t="140869" x="1636713" y="2808288"/>
          <p14:tracePt t="140917" x="1643063" y="2808288"/>
          <p14:tracePt t="140933" x="1651000" y="2808288"/>
          <p14:tracePt t="140941" x="1665288" y="2808288"/>
          <p14:tracePt t="140952" x="1671638" y="2808288"/>
          <p14:tracePt t="140989" x="1685925" y="2808288"/>
          <p14:tracePt t="140997" x="1714500" y="2808288"/>
          <p14:tracePt t="141014" x="1728788" y="2822575"/>
          <p14:tracePt t="141021" x="1728788" y="2843213"/>
          <p14:tracePt t="141029" x="1728788" y="2851150"/>
          <p14:tracePt t="141037" x="1743075" y="2871788"/>
          <p14:tracePt t="141052" x="1743075" y="2886075"/>
          <p14:tracePt t="141068" x="1757363" y="2908300"/>
          <p14:tracePt t="141086" x="1757363" y="2922588"/>
          <p14:tracePt t="141101" x="1757363" y="2936875"/>
          <p14:tracePt t="141118" x="1765300" y="2971800"/>
          <p14:tracePt t="141136" x="1765300" y="2979738"/>
          <p14:tracePt t="141151" x="1765300" y="3014663"/>
          <p14:tracePt t="141169" x="1771650" y="3043238"/>
          <p14:tracePt t="141185" x="1779588" y="3057525"/>
          <p14:tracePt t="141202" x="1800225" y="3094038"/>
          <p14:tracePt t="141218" x="1800225" y="3122613"/>
          <p14:tracePt t="141235" x="1800225" y="3128963"/>
          <p14:tracePt t="141252" x="1793875" y="3151188"/>
          <p14:tracePt t="141269" x="1765300" y="3171825"/>
          <p14:tracePt t="141284" x="1757363" y="3171825"/>
          <p14:tracePt t="141302" x="1736725" y="3171825"/>
          <p14:tracePt t="141319" x="1722438" y="3179763"/>
          <p14:tracePt t="141335" x="1693863" y="3179763"/>
          <p14:tracePt t="141352" x="1657350" y="3179763"/>
          <p14:tracePt t="141368" x="1636713" y="3179763"/>
          <p14:tracePt t="141385" x="1608138" y="3179763"/>
          <p14:tracePt t="141401" x="1585913" y="3179763"/>
          <p14:tracePt t="141418" x="1557338" y="3157538"/>
          <p14:tracePt t="141435" x="1550988" y="3094038"/>
          <p14:tracePt t="141452" x="1550988" y="3022600"/>
          <p14:tracePt t="141452" x="1550988" y="2971800"/>
          <p14:tracePt t="141484" x="1550988" y="2886075"/>
          <p14:tracePt t="141485" x="1550988" y="2828925"/>
          <p14:tracePt t="141501" x="1571625" y="2757488"/>
          <p14:tracePt t="141518" x="1579563" y="2714625"/>
          <p14:tracePt t="141535" x="1593850" y="2671763"/>
          <p14:tracePt t="141551" x="1593850" y="2636838"/>
          <p14:tracePt t="141569" x="1593850" y="2571750"/>
          <p14:tracePt t="141585" x="1608138" y="2514600"/>
          <p14:tracePt t="141601" x="1622425" y="2479675"/>
          <p14:tracePt t="141618" x="1628775" y="2457450"/>
          <p14:tracePt t="141635" x="1636713" y="2451100"/>
          <p14:tracePt t="141670" x="1636713" y="2443163"/>
          <p14:tracePt t="141813" x="1628775" y="2443163"/>
          <p14:tracePt t="141821" x="1622425" y="2443163"/>
          <p14:tracePt t="141825" x="1614488" y="2443163"/>
          <p14:tracePt t="141834" x="1585913" y="2451100"/>
          <p14:tracePt t="141851" x="1565275" y="2465388"/>
          <p14:tracePt t="141868" x="1550988" y="2465388"/>
          <p14:tracePt t="141884" x="1528763" y="2471738"/>
          <p14:tracePt t="141902" x="1500188" y="2479675"/>
          <p14:tracePt t="141917" x="1485900" y="2479675"/>
          <p14:tracePt t="141965" x="1471613" y="2479675"/>
          <p14:tracePt t="141973" x="1465263" y="2486025"/>
          <p14:tracePt t="141989" x="1457325" y="2486025"/>
          <p14:tracePt t="141997" x="1450975" y="2486025"/>
          <p14:tracePt t="142011" x="1436688" y="2486025"/>
          <p14:tracePt t="142020" x="1414463" y="2500313"/>
          <p14:tracePt t="142035" x="1408113" y="2508250"/>
          <p14:tracePt t="142069" x="1393825" y="2508250"/>
          <p14:tracePt t="142083" x="1385888" y="2508250"/>
          <p14:tracePt t="142101" x="1379538" y="2508250"/>
          <p14:tracePt t="142102" x="1357313" y="2508250"/>
          <p14:tracePt t="142117" x="1343025" y="2508250"/>
          <p14:tracePt t="142133" x="1314450" y="2508250"/>
          <p14:tracePt t="142150" x="1308100" y="2508250"/>
          <p14:tracePt t="142167" x="1300163" y="2508250"/>
          <p14:tracePt t="142183" x="1293813" y="2508250"/>
          <p14:tracePt t="142200" x="1271588" y="2508250"/>
          <p14:tracePt t="142216" x="1265238" y="2508250"/>
          <p14:tracePt t="142233" x="1257300" y="2508250"/>
          <p14:tracePt t="142250" x="1243013" y="2508250"/>
          <p14:tracePt t="142301" x="1236663" y="2508250"/>
          <p14:tracePt t="142317" x="1228725" y="2508250"/>
          <p14:tracePt t="142339" x="1222375" y="2508250"/>
          <p14:tracePt t="142341" x="1208088" y="2508250"/>
          <p14:tracePt t="142349" x="1200150" y="2508250"/>
          <p14:tracePt t="142389" x="1193800" y="2508250"/>
          <p14:tracePt t="142400" x="1165225" y="2508250"/>
          <p14:tracePt t="142417" x="1157288" y="2508250"/>
          <p14:tracePt t="142417" x="1150938" y="2508250"/>
          <p14:tracePt t="142461" x="1143000" y="2508250"/>
          <p14:tracePt t="142477" x="1136650" y="2508250"/>
          <p14:tracePt t="142485" x="1128713" y="2508250"/>
          <p14:tracePt t="142494" x="1122363" y="2508250"/>
          <p14:tracePt t="142499" x="1114425" y="2508250"/>
          <p14:tracePt t="142516" x="1108075" y="2508250"/>
          <p14:tracePt t="142557" x="1093788" y="2508250"/>
          <p14:tracePt t="142565" x="1085850" y="2508250"/>
          <p14:tracePt t="142567" x="1079500" y="2508250"/>
          <p14:tracePt t="142583" x="1057275" y="2508250"/>
          <p14:tracePt t="142600" x="1050925" y="2508250"/>
          <p14:tracePt t="142653" x="1042988" y="2508250"/>
          <p14:tracePt t="142685" x="1022350" y="2500313"/>
          <p14:tracePt t="142749" x="1014413" y="2500313"/>
          <p14:tracePt t="142765" x="1008063" y="2493963"/>
          <p14:tracePt t="142844" x="1000125" y="2486025"/>
          <p14:tracePt t="142884" x="1000125" y="2479675"/>
          <p14:tracePt t="142917" x="993775" y="2457450"/>
          <p14:tracePt t="142949" x="985838" y="2443163"/>
          <p14:tracePt t="142964" x="985838" y="2436813"/>
          <p14:tracePt t="142969" x="985838" y="2428875"/>
          <p14:tracePt t="142983" x="971550" y="2414588"/>
          <p14:tracePt t="142998" x="965200" y="2408238"/>
          <p14:tracePt t="143016" x="957263" y="2400300"/>
          <p14:tracePt t="143033" x="957263" y="2386013"/>
          <p14:tracePt t="143049" x="957263" y="2357438"/>
          <p14:tracePt t="143066" x="957263" y="2351088"/>
          <p14:tracePt t="143082" x="957263" y="2343150"/>
          <p14:tracePt t="143118" x="957263" y="2328863"/>
          <p14:tracePt t="143141" x="957263" y="2322513"/>
          <p14:tracePt t="143157" x="965200" y="2308225"/>
          <p14:tracePt t="143166" x="1008063" y="2308225"/>
          <p14:tracePt t="143183" x="1036638" y="2308225"/>
          <p14:tracePt t="143199" x="1065213" y="2308225"/>
          <p14:tracePt t="143215" x="1093788" y="2308225"/>
          <p14:tracePt t="143232" x="1128713" y="2308225"/>
          <p14:tracePt t="143248" x="1143000" y="2308225"/>
          <p14:tracePt t="143265" x="1171575" y="2308225"/>
          <p14:tracePt t="143282" x="1193800" y="2308225"/>
          <p14:tracePt t="143298" x="1208088" y="2308225"/>
          <p14:tracePt t="143316" x="1222375" y="2308225"/>
          <p14:tracePt t="143332" x="1279525" y="2300288"/>
          <p14:tracePt t="143349" x="1322388" y="2279650"/>
          <p14:tracePt t="143365" x="1365250" y="2271713"/>
          <p14:tracePt t="143382" x="1393825" y="2265363"/>
          <p14:tracePt t="143398" x="1422400" y="2257425"/>
          <p14:tracePt t="143415" x="1457325" y="2257425"/>
          <p14:tracePt t="143433" x="1471613" y="2257425"/>
          <p14:tracePt t="143449" x="1500188" y="2257425"/>
          <p14:tracePt t="143465" x="1536700" y="2257425"/>
          <p14:tracePt t="143482" x="1600200" y="2257425"/>
          <p14:tracePt t="143499" x="1693863" y="2257425"/>
          <p14:tracePt t="143514" x="1814513" y="2257425"/>
          <p14:tracePt t="143532" x="1914525" y="2222500"/>
          <p14:tracePt t="143532" x="1943100" y="2222500"/>
          <p14:tracePt t="143549" x="1965325" y="2222500"/>
          <p14:tracePt t="143565" x="1979613" y="2222500"/>
          <p14:tracePt t="143582" x="2022475" y="2214563"/>
          <p14:tracePt t="143598" x="2051050" y="2200275"/>
          <p14:tracePt t="143615" x="2093913" y="2200275"/>
          <p14:tracePt t="143631" x="2114550" y="2200275"/>
          <p14:tracePt t="143649" x="2151063" y="2200275"/>
          <p14:tracePt t="143665" x="2165350" y="2200275"/>
          <p14:tracePt t="143682" x="2185988" y="2200275"/>
          <p14:tracePt t="143698" x="2193925" y="2200275"/>
          <p14:tracePt t="143714" x="2200275" y="2200275"/>
          <p14:tracePt t="143731" x="2228850" y="2200275"/>
          <p14:tracePt t="143781" x="2243138" y="2200275"/>
          <p14:tracePt t="143789" x="2251075" y="2208213"/>
          <p14:tracePt t="143793" x="2257425" y="2214563"/>
          <p14:tracePt t="143797" x="2265363" y="2228850"/>
          <p14:tracePt t="143815" x="2279650" y="2243138"/>
          <p14:tracePt t="143832" x="2286000" y="2265363"/>
          <p14:tracePt t="143848" x="2293938" y="2293938"/>
          <p14:tracePt t="143865" x="2293938" y="2308225"/>
          <p14:tracePt t="143881" x="2293938" y="2336800"/>
          <p14:tracePt t="143897" x="2293938" y="2365375"/>
          <p14:tracePt t="143915" x="2293938" y="2386013"/>
          <p14:tracePt t="143931" x="2271713" y="2436813"/>
          <p14:tracePt t="143948" x="2214563" y="2465388"/>
          <p14:tracePt t="143964" x="2165350" y="2486025"/>
          <p14:tracePt t="143982" x="2122488" y="2508250"/>
          <p14:tracePt t="143998" x="2079625" y="2522538"/>
          <p14:tracePt t="144014" x="2008188" y="2528888"/>
          <p14:tracePt t="144032" x="1943100" y="2528888"/>
          <p14:tracePt t="144047" x="1893888" y="2528888"/>
          <p14:tracePt t="144064" x="1843088" y="2528888"/>
          <p14:tracePt t="144080" x="1800225" y="2528888"/>
          <p14:tracePt t="144097" x="1757363" y="2528888"/>
          <p14:tracePt t="144114" x="1714500" y="2528888"/>
          <p14:tracePt t="144130" x="1657350" y="2514600"/>
          <p14:tracePt t="144147" x="1593850" y="2514600"/>
          <p14:tracePt t="144164" x="1550988" y="2508250"/>
          <p14:tracePt t="144180" x="1450975" y="2500313"/>
          <p14:tracePt t="144197" x="1379538" y="2500313"/>
          <p14:tracePt t="144213" x="1300163" y="2500313"/>
          <p14:tracePt t="144230" x="1228725" y="2500313"/>
          <p14:tracePt t="144247" x="1165225" y="2500313"/>
          <p14:tracePt t="144263" x="1143000" y="2500313"/>
          <p14:tracePt t="144281" x="1122363" y="2500313"/>
          <p14:tracePt t="144297" x="1100138" y="2500313"/>
          <p14:tracePt t="144314" x="1079500" y="2500313"/>
          <p14:tracePt t="144330" x="1065213" y="2500313"/>
          <p14:tracePt t="144347" x="1036638" y="2500313"/>
          <p14:tracePt t="144347" x="1028700" y="2500313"/>
          <p14:tracePt t="144365" x="1014413" y="2500313"/>
          <p14:tracePt t="144380" x="1008063" y="2500313"/>
          <p14:tracePt t="144437" x="1000125" y="2500313"/>
          <p14:tracePt t="144765" x="1008063" y="2500313"/>
          <p14:tracePt t="144909" x="1014413" y="2500313"/>
          <p14:tracePt t="144916" x="1022350" y="2493963"/>
          <p14:tracePt t="144989" x="1028700" y="2493963"/>
          <p14:tracePt t="145549" x="1042988" y="2493963"/>
          <p14:tracePt t="145557" x="1093788" y="2493963"/>
          <p14:tracePt t="145573" x="1136650" y="2493963"/>
          <p14:tracePt t="145578" x="1214438" y="2493963"/>
          <p14:tracePt t="145596" x="1265238" y="2493963"/>
          <p14:tracePt t="145612" x="1328738" y="2493963"/>
          <p14:tracePt t="145629" x="1393825" y="2493963"/>
          <p14:tracePt t="145646" x="1450975" y="2493963"/>
          <p14:tracePt t="145662" x="1514475" y="2493963"/>
          <p14:tracePt t="145679" x="1557338" y="2493963"/>
          <p14:tracePt t="145695" x="1600200" y="2493963"/>
          <p14:tracePt t="145712" x="1643063" y="2493963"/>
          <p14:tracePt t="145729" x="1714500" y="2493963"/>
          <p14:tracePt t="145745" x="1765300" y="2493963"/>
          <p14:tracePt t="145762" x="1814513" y="2493963"/>
          <p14:tracePt t="145778" x="1843088" y="2493963"/>
          <p14:tracePt t="145795" x="1865313" y="2500313"/>
          <p14:tracePt t="145812" x="1871663" y="2508250"/>
          <p14:tracePt t="145828" x="1885950" y="2508250"/>
          <p14:tracePt t="145846" x="1943100" y="2508250"/>
          <p14:tracePt t="145862" x="1971675" y="2500313"/>
          <p14:tracePt t="145879" x="1985963" y="2500313"/>
          <p14:tracePt t="145925" x="1993900" y="2500313"/>
          <p14:tracePt t="145933" x="2022475" y="2500313"/>
          <p14:tracePt t="145947" x="2036763" y="2486025"/>
          <p14:tracePt t="145965" x="2051050" y="2486025"/>
          <p14:tracePt t="145981" x="2065338" y="2486025"/>
          <p14:tracePt t="145984" x="2079625" y="2486025"/>
          <p14:tracePt t="145994" x="2100263" y="2471738"/>
          <p14:tracePt t="146012" x="2128838" y="2471738"/>
          <p14:tracePt t="146029" x="2136775" y="2465388"/>
          <p14:tracePt t="146229" x="2143125" y="2457450"/>
          <p14:tracePt t="146237" x="2151063" y="2443163"/>
          <p14:tracePt t="146244" x="2165350" y="2400300"/>
          <p14:tracePt t="146261" x="2179638" y="2379663"/>
          <p14:tracePt t="146277" x="2179638" y="2357438"/>
          <p14:tracePt t="146295" x="2179638" y="2343150"/>
          <p14:tracePt t="146311" x="2179638" y="2322513"/>
          <p14:tracePt t="146328" x="2179638" y="2308225"/>
          <p14:tracePt t="146344" x="2179638" y="2300288"/>
          <p14:tracePt t="146361" x="2179638" y="2279650"/>
          <p14:tracePt t="146378" x="2171700" y="2265363"/>
          <p14:tracePt t="146394" x="2165350" y="2257425"/>
          <p14:tracePt t="146411" x="2157413" y="2257425"/>
          <p14:tracePt t="146428" x="2151063" y="2257425"/>
          <p14:tracePt t="146461" x="2143125" y="2257425"/>
          <p14:tracePt t="146461" x="2093913" y="2257425"/>
          <p14:tracePt t="146478" x="2051050" y="2257425"/>
          <p14:tracePt t="146494" x="1993900" y="2257425"/>
          <p14:tracePt t="146511" x="1928813" y="2257425"/>
          <p14:tracePt t="146527" x="1865313" y="2257425"/>
          <p14:tracePt t="146544" x="1793875" y="2257425"/>
          <p14:tracePt t="146561" x="1728788" y="2257425"/>
          <p14:tracePt t="146577" x="1651000" y="2257425"/>
          <p14:tracePt t="146594" x="1571625" y="2257425"/>
          <p14:tracePt t="146610" x="1528763" y="2257425"/>
          <p14:tracePt t="146628" x="1485900" y="2257425"/>
          <p14:tracePt t="146643" x="1443038" y="2257425"/>
          <p14:tracePt t="146661" x="1400175" y="2257425"/>
          <p14:tracePt t="146677" x="1371600" y="2257425"/>
          <p14:tracePt t="146694" x="1328738" y="2257425"/>
          <p14:tracePt t="146711" x="1279525" y="2257425"/>
          <p14:tracePt t="146727" x="1243013" y="2257425"/>
          <p14:tracePt t="146744" x="1214438" y="2257425"/>
          <p14:tracePt t="146761" x="1157288" y="2236788"/>
          <p14:tracePt t="146777" x="1100138" y="2236788"/>
          <p14:tracePt t="146794" x="1022350" y="2236788"/>
          <p14:tracePt t="146811" x="942975" y="2236788"/>
          <p14:tracePt t="146827" x="857250" y="2236788"/>
          <p14:tracePt t="146844" x="793750" y="2236788"/>
          <p14:tracePt t="146860" x="771525" y="2236788"/>
          <p14:tracePt t="147013" x="771525" y="2228850"/>
          <p14:tracePt t="147053" x="779463" y="2228850"/>
          <p14:tracePt t="147053" x="793750" y="2228850"/>
          <p14:tracePt t="147069" x="800100" y="2222500"/>
          <p14:tracePt t="147397" x="793750" y="2222500"/>
          <p14:tracePt t="147406" x="757238" y="2222500"/>
          <p14:tracePt t="147413" x="750888" y="2222500"/>
          <p14:tracePt t="147421" x="722313" y="2228850"/>
          <p14:tracePt t="147428" x="700088" y="2251075"/>
          <p14:tracePt t="147443" x="700088" y="2308225"/>
          <p14:tracePt t="147459" x="671513" y="2365375"/>
          <p14:tracePt t="147459" x="657225" y="2422525"/>
          <p14:tracePt t="147477" x="657225" y="2465388"/>
          <p14:tracePt t="147493" x="650875" y="2500313"/>
          <p14:tracePt t="147509" x="650875" y="2522538"/>
          <p14:tracePt t="147526" x="650875" y="2557463"/>
          <p14:tracePt t="147542" x="650875" y="2586038"/>
          <p14:tracePt t="147559" x="650875" y="2622550"/>
          <p14:tracePt t="147575" x="650875" y="2636838"/>
          <p14:tracePt t="147716" x="650875" y="2614613"/>
          <p14:tracePt t="147725" x="679450" y="2536825"/>
          <p14:tracePt t="147730" x="685800" y="2508250"/>
          <p14:tracePt t="147742" x="700088" y="2457450"/>
          <p14:tracePt t="147742" x="736600" y="2343150"/>
          <p14:tracePt t="147759" x="757238" y="2271713"/>
          <p14:tracePt t="147776" x="785813" y="2214563"/>
          <p14:tracePt t="147793" x="814388" y="2157413"/>
          <p14:tracePt t="147809" x="850900" y="2128838"/>
          <p14:tracePt t="147825" x="871538" y="2108200"/>
          <p14:tracePt t="147843" x="879475" y="2100263"/>
          <p14:tracePt t="147858" x="885825" y="2100263"/>
          <p14:tracePt t="147875" x="922338" y="2079625"/>
          <p14:tracePt t="147875" x="928688" y="2071688"/>
          <p14:tracePt t="147925" x="942975" y="2071688"/>
          <p14:tracePt t="148030" x="936625" y="2085975"/>
          <p14:tracePt t="148037" x="908050" y="2108200"/>
          <p14:tracePt t="148045" x="900113" y="2114550"/>
          <p14:tracePt t="148058" x="879475" y="2143125"/>
          <p14:tracePt t="148060" x="857250" y="2179638"/>
          <p14:tracePt t="148076" x="842963" y="2214563"/>
          <p14:tracePt t="148091" x="828675" y="2236788"/>
          <p14:tracePt t="148091" x="828675" y="2243138"/>
          <p14:tracePt t="148124" x="828675" y="2251075"/>
          <p14:tracePt t="148125" x="828675" y="2271713"/>
          <p14:tracePt t="148142" x="828675" y="2286000"/>
          <p14:tracePt t="148158" x="828675" y="2308225"/>
          <p14:tracePt t="148175" x="828675" y="2314575"/>
          <p14:tracePt t="148382" x="828675" y="2322513"/>
          <p14:tracePt t="148413" x="836613" y="2322513"/>
          <p14:tracePt t="148461" x="842963" y="2322513"/>
          <p14:tracePt t="148494" x="857250" y="2314575"/>
          <p14:tracePt t="148510" x="865188" y="2308225"/>
          <p14:tracePt t="148525" x="871538" y="2300288"/>
          <p14:tracePt t="148526" x="879475" y="2279650"/>
          <p14:tracePt t="148581" x="893763" y="2271713"/>
          <p14:tracePt t="148613" x="900113" y="2265363"/>
          <p14:tracePt t="148613" x="908050" y="2265363"/>
          <p14:tracePt t="148628" x="928688" y="2265363"/>
          <p14:tracePt t="148636" x="936625" y="2265363"/>
          <p14:tracePt t="148644" x="950913" y="2265363"/>
          <p14:tracePt t="148658" x="965200" y="2265363"/>
          <p14:tracePt t="148701" x="971550" y="2265363"/>
          <p14:tracePt t="148717" x="979488" y="2265363"/>
          <p14:tracePt t="148829" x="965200" y="2265363"/>
          <p14:tracePt t="148837" x="936625" y="2265363"/>
          <p14:tracePt t="148844" x="914400" y="2279650"/>
          <p14:tracePt t="148857" x="900113" y="2293938"/>
          <p14:tracePt t="148874" x="893763" y="2328863"/>
          <p14:tracePt t="148891" x="879475" y="2371725"/>
          <p14:tracePt t="148907" x="879475" y="2428875"/>
          <p14:tracePt t="148924" x="879475" y="2522538"/>
          <p14:tracePt t="148941" x="893763" y="2600325"/>
          <p14:tracePt t="148958" x="922338" y="2657475"/>
          <p14:tracePt t="148974" x="965200" y="2743200"/>
          <p14:tracePt t="148991" x="1028700" y="2794000"/>
          <p14:tracePt t="149007" x="1079500" y="2843213"/>
          <p14:tracePt t="149024" x="1136650" y="2865438"/>
          <p14:tracePt t="149041" x="1179513" y="2871788"/>
          <p14:tracePt t="149057" x="1236663" y="2871788"/>
          <p14:tracePt t="149074" x="1328738" y="2879725"/>
          <p14:tracePt t="149090" x="1450975" y="2900363"/>
          <p14:tracePt t="149107" x="1543050" y="2900363"/>
          <p14:tracePt t="149123" x="1643063" y="2900363"/>
          <p14:tracePt t="149140" x="1765300" y="2900363"/>
          <p14:tracePt t="149158" x="1885950" y="2900363"/>
          <p14:tracePt t="149173" x="2022475" y="2900363"/>
          <p14:tracePt t="149190" x="2151063" y="2900363"/>
          <p14:tracePt t="149207" x="2236788" y="2900363"/>
          <p14:tracePt t="149224" x="2293938" y="2900363"/>
          <p14:tracePt t="149240" x="2322513" y="2900363"/>
          <p14:tracePt t="149257" x="2336800" y="2900363"/>
          <p14:tracePt t="149274" x="2371725" y="2900363"/>
          <p14:tracePt t="149290" x="2408238" y="2922588"/>
          <p14:tracePt t="149306" x="2422525" y="2922588"/>
          <p14:tracePt t="149324" x="2443163" y="2928938"/>
          <p14:tracePt t="149340" x="2465388" y="2943225"/>
          <p14:tracePt t="149356" x="2500313" y="2951163"/>
          <p14:tracePt t="149374" x="2508250" y="2957513"/>
          <p14:tracePt t="149421" x="2508250" y="2986088"/>
          <p14:tracePt t="149430" x="2500313" y="3014663"/>
          <p14:tracePt t="149436" x="2493963" y="3028950"/>
          <p14:tracePt t="149443" x="2479675" y="3043238"/>
          <p14:tracePt t="149456" x="2457450" y="3086100"/>
          <p14:tracePt t="149473" x="2428875" y="3122613"/>
          <p14:tracePt t="149490" x="2386013" y="3165475"/>
          <p14:tracePt t="149506" x="2357438" y="3186113"/>
          <p14:tracePt t="149524" x="2279650" y="3228975"/>
          <p14:tracePt t="149539" x="2185988" y="3279775"/>
          <p14:tracePt t="149557" x="2114550" y="3308350"/>
          <p14:tracePt t="149573" x="2085975" y="3308350"/>
          <p14:tracePt t="149590" x="2028825" y="3314700"/>
          <p14:tracePt t="149606" x="1936750" y="3328988"/>
          <p14:tracePt t="149623" x="1843088" y="3336925"/>
          <p14:tracePt t="149639" x="1736725" y="3357563"/>
          <p14:tracePt t="149656" x="1622425" y="3371850"/>
          <p14:tracePt t="149673" x="1579563" y="3379788"/>
          <p14:tracePt t="149689" x="1514475" y="3386138"/>
          <p14:tracePt t="149707" x="1422400" y="3414713"/>
          <p14:tracePt t="149722" x="1328738" y="3422650"/>
          <p14:tracePt t="149740" x="1279525" y="3422650"/>
          <p14:tracePt t="149756" x="1222375" y="3422650"/>
          <p14:tracePt t="149773" x="1179513" y="3422650"/>
          <p14:tracePt t="149789" x="1136650" y="3422650"/>
          <p14:tracePt t="149806" x="1079500" y="3422650"/>
          <p14:tracePt t="149823" x="1036638" y="3422650"/>
          <p14:tracePt t="149839" x="1000125" y="3422650"/>
          <p14:tracePt t="149856" x="965200" y="3422650"/>
          <p14:tracePt t="149873" x="936625" y="3414713"/>
          <p14:tracePt t="149890" x="885825" y="3400425"/>
          <p14:tracePt t="149905" x="842963" y="3371850"/>
          <p14:tracePt t="149923" x="771525" y="3343275"/>
          <p14:tracePt t="149939" x="750888" y="3328988"/>
          <p14:tracePt t="149956" x="722313" y="3308350"/>
          <p14:tracePt t="149974" x="700088" y="3279775"/>
          <p14:tracePt t="149989" x="685800" y="3265488"/>
          <p14:tracePt t="150006" x="657225" y="3243263"/>
          <p14:tracePt t="150023" x="642938" y="3236913"/>
          <p14:tracePt t="150039" x="642938" y="3214688"/>
          <p14:tracePt t="150055" x="642938" y="3171825"/>
          <p14:tracePt t="150073" x="642938" y="3136900"/>
          <p14:tracePt t="150089" x="642938" y="3094038"/>
          <p14:tracePt t="150106" x="642938" y="3071813"/>
          <p14:tracePt t="150123" x="679450" y="3022600"/>
          <p14:tracePt t="150138" x="708025" y="2979738"/>
          <p14:tracePt t="150138" x="714375" y="2971800"/>
          <p14:tracePt t="150172" x="742950" y="2936875"/>
          <p14:tracePt t="150173" x="750888" y="2928938"/>
          <p14:tracePt t="150173" x="771525" y="2914650"/>
          <p14:tracePt t="150189" x="808038" y="2886075"/>
          <p14:tracePt t="150205" x="842963" y="2857500"/>
          <p14:tracePt t="150222" x="850900" y="2851150"/>
          <p14:tracePt t="150239" x="871538" y="2843213"/>
          <p14:tracePt t="150256" x="908050" y="2814638"/>
          <p14:tracePt t="150272" x="965200" y="2800350"/>
          <p14:tracePt t="150289" x="993775" y="2786063"/>
          <p14:tracePt t="150305" x="1065213" y="2771775"/>
          <p14:tracePt t="150322" x="1114425" y="2765425"/>
          <p14:tracePt t="150339" x="1165225" y="2765425"/>
          <p14:tracePt t="150355" x="1193800" y="2765425"/>
          <p14:tracePt t="150372" x="1236663" y="2757488"/>
          <p14:tracePt t="150389" x="1336675" y="2757488"/>
          <p14:tracePt t="150406" x="1385888" y="2757488"/>
          <p14:tracePt t="150421" x="1465263" y="2757488"/>
          <p14:tracePt t="150439" x="1522413" y="2757488"/>
          <p14:tracePt t="150454" x="1585913" y="2757488"/>
          <p14:tracePt t="150472" x="1651000" y="2757488"/>
          <p14:tracePt t="150489" x="1708150" y="2757488"/>
          <p14:tracePt t="150505" x="1765300" y="2757488"/>
          <p14:tracePt t="150522" x="1828800" y="2757488"/>
          <p14:tracePt t="150538" x="1871663" y="2757488"/>
          <p14:tracePt t="150555" x="1914525" y="2757488"/>
          <p14:tracePt t="150571" x="1971675" y="2757488"/>
          <p14:tracePt t="150588" x="2051050" y="2757488"/>
          <p14:tracePt t="150605" x="2093913" y="2757488"/>
          <p14:tracePt t="150621" x="2122488" y="2757488"/>
          <p14:tracePt t="150638" x="2165350" y="2757488"/>
          <p14:tracePt t="150654" x="2193925" y="2757488"/>
          <p14:tracePt t="150672" x="2214563" y="2757488"/>
          <p14:tracePt t="150687" x="2251075" y="2771775"/>
          <p14:tracePt t="150705" x="2286000" y="2794000"/>
          <p14:tracePt t="150721" x="2343150" y="2814638"/>
          <p14:tracePt t="150738" x="2379663" y="2851150"/>
          <p14:tracePt t="150754" x="2379663" y="2857500"/>
          <p14:tracePt t="150771" x="2379663" y="2879725"/>
          <p14:tracePt t="150788" x="2379663" y="2894013"/>
          <p14:tracePt t="150788" x="2379663" y="2900363"/>
          <p14:tracePt t="150804" x="2379663" y="2914650"/>
          <p14:tracePt t="150822" x="2379663" y="2951163"/>
          <p14:tracePt t="150838" x="2351088" y="2986088"/>
          <p14:tracePt t="150855" x="2336800" y="3008313"/>
          <p14:tracePt t="150872" x="2308225" y="3036888"/>
          <p14:tracePt t="150888" x="2265363" y="3079750"/>
          <p14:tracePt t="150904" x="2243138" y="3086100"/>
          <p14:tracePt t="150921" x="2208213" y="3094038"/>
          <p14:tracePt t="150937" x="2193925" y="3114675"/>
          <p14:tracePt t="150955" x="2157413" y="3122613"/>
          <p14:tracePt t="150972" x="2114550" y="3136900"/>
          <p14:tracePt t="150988" x="2043113" y="3171825"/>
          <p14:tracePt t="151005" x="1893888" y="3214688"/>
          <p14:tracePt t="151021" x="1779588" y="3251200"/>
          <p14:tracePt t="151038" x="1693863" y="3271838"/>
          <p14:tracePt t="151054" x="1643063" y="3279775"/>
          <p14:tracePt t="151071" x="1571625" y="3300413"/>
          <p14:tracePt t="151088" x="1485900" y="3300413"/>
          <p14:tracePt t="151104" x="1393825" y="3300413"/>
          <p14:tracePt t="151121" x="1314450" y="3300413"/>
          <p14:tracePt t="151137" x="1243013" y="3322638"/>
          <p14:tracePt t="151154" x="1185863" y="3322638"/>
          <p14:tracePt t="151170" x="1143000" y="3322638"/>
          <p14:tracePt t="151188" x="1093788" y="3322638"/>
          <p14:tracePt t="151204" x="1008063" y="3322638"/>
          <p14:tracePt t="151221" x="950913" y="3322638"/>
          <p14:tracePt t="151238" x="871538" y="3322638"/>
          <p14:tracePt t="151253" x="808038" y="3322638"/>
          <p14:tracePt t="151271" x="728663" y="3322638"/>
          <p14:tracePt t="151287" x="685800" y="3322638"/>
          <p14:tracePt t="151305" x="671513" y="3322638"/>
          <p14:tracePt t="151321" x="650875" y="3322638"/>
          <p14:tracePt t="151373" x="642938" y="3322638"/>
          <p14:tracePt t="151381" x="636588" y="3286125"/>
          <p14:tracePt t="151402" x="636588" y="3243263"/>
          <p14:tracePt t="151405" x="636588" y="3200400"/>
          <p14:tracePt t="151405" x="636588" y="3171825"/>
          <p14:tracePt t="151421" x="657225" y="3114675"/>
          <p14:tracePt t="151437" x="708025" y="3065463"/>
          <p14:tracePt t="151453" x="822325" y="3014663"/>
          <p14:tracePt t="151471" x="893763" y="2971800"/>
          <p14:tracePt t="151487" x="979488" y="2943225"/>
          <p14:tracePt t="151503" x="1065213" y="2928938"/>
          <p14:tracePt t="151520" x="1143000" y="2922588"/>
          <p14:tracePt t="151537" x="1271588" y="2886075"/>
          <p14:tracePt t="151554" x="1379538" y="2851150"/>
          <p14:tracePt t="151570" x="1422400" y="2814638"/>
          <p14:tracePt t="151587" x="1450975" y="2786063"/>
          <p14:tracePt t="151604" x="1471613" y="2757488"/>
          <p14:tracePt t="151620" x="1500188" y="2714625"/>
          <p14:tracePt t="151637" x="1522413" y="2686050"/>
          <p14:tracePt t="151653" x="1536700" y="2657475"/>
          <p14:tracePt t="151670" x="1543050" y="2628900"/>
          <p14:tracePt t="151687" x="1543050" y="2608263"/>
          <p14:tracePt t="151704" x="1557338" y="2565400"/>
          <p14:tracePt t="151720" x="1571625" y="2536825"/>
          <p14:tracePt t="151736" x="1571625" y="2522538"/>
          <p14:tracePt t="151753" x="1579563" y="2493963"/>
          <p14:tracePt t="151769" x="1579563" y="2479675"/>
          <p14:tracePt t="151787" x="1579563" y="2465388"/>
          <p14:tracePt t="151869" x="1579563" y="2457450"/>
          <p14:tracePt t="151877" x="1579563" y="2451100"/>
          <p14:tracePt t="151885" x="1571625" y="2451100"/>
          <p14:tracePt t="151892" x="1557338" y="2451100"/>
          <p14:tracePt t="151903" x="1550988" y="2443163"/>
          <p14:tracePt t="151941" x="1543050" y="2443163"/>
          <p14:tracePt t="151949" x="1528763" y="2443163"/>
          <p14:tracePt t="151957" x="1500188" y="2436813"/>
          <p14:tracePt t="151971" x="1457325" y="2414588"/>
          <p14:tracePt t="151986" x="1414463" y="2408238"/>
          <p14:tracePt t="152003" x="1379538" y="2393950"/>
          <p14:tracePt t="152020" x="1343025" y="2386013"/>
          <p14:tracePt t="152037" x="1322388" y="2379663"/>
          <p14:tracePt t="152053" x="1285875" y="2365375"/>
          <p14:tracePt t="152069" x="1271588" y="2357438"/>
          <p14:tracePt t="152086" x="1265238" y="2351088"/>
          <p14:tracePt t="152103" x="1257300" y="2336800"/>
          <p14:tracePt t="152120" x="1257300" y="2328863"/>
          <p14:tracePt t="152136" x="1257300" y="2322513"/>
          <p14:tracePt t="152153" x="1257300" y="2300288"/>
          <p14:tracePt t="152170" x="1257300" y="2293938"/>
          <p14:tracePt t="152186" x="1257300" y="2279650"/>
          <p14:tracePt t="152203" x="1257300" y="2257425"/>
          <p14:tracePt t="152219" x="1257300" y="2251075"/>
          <p14:tracePt t="152236" x="1257300" y="2228850"/>
          <p14:tracePt t="152253" x="1257300" y="2214563"/>
          <p14:tracePt t="152270" x="1271588" y="2193925"/>
          <p14:tracePt t="152286" x="1279525" y="2179638"/>
          <p14:tracePt t="152413" x="1279525" y="2171700"/>
          <p14:tracePt t="152493" x="1271588" y="2165350"/>
          <p14:tracePt t="152509" x="1271588" y="2157413"/>
          <p14:tracePt t="152523" x="1285875" y="2143125"/>
          <p14:tracePt t="152523" x="1300163" y="2136775"/>
          <p14:tracePt t="152581" x="1314450" y="2128838"/>
          <p14:tracePt t="152613" x="1336675" y="2122488"/>
          <p14:tracePt t="152621" x="1365250" y="2085975"/>
          <p14:tracePt t="152741" x="1365250" y="2079625"/>
          <p14:tracePt t="152757" x="1350963" y="2071688"/>
          <p14:tracePt t="152775" x="1322388" y="2071688"/>
          <p14:tracePt t="152781" x="1308100" y="2071688"/>
          <p14:tracePt t="152788" x="1279525" y="2071688"/>
          <p14:tracePt t="152802" x="1265238" y="2071688"/>
          <p14:tracePt t="152861" x="1250950" y="2071688"/>
          <p14:tracePt t="152877" x="1243013" y="2071688"/>
          <p14:tracePt t="152885" x="1236663" y="2071688"/>
          <p14:tracePt t="152901" x="1208088" y="2071688"/>
          <p14:tracePt t="152902" x="1171575" y="2071688"/>
          <p14:tracePt t="152918" x="1157288" y="2071688"/>
          <p14:tracePt t="152935" x="1122363" y="2071688"/>
          <p14:tracePt t="152997" x="1114425" y="2071688"/>
          <p14:tracePt t="153005" x="1108075" y="2071688"/>
          <p14:tracePt t="153006" x="1085850" y="2071688"/>
          <p14:tracePt t="153018" x="1065213" y="2079625"/>
          <p14:tracePt t="153035" x="1028700" y="2093913"/>
          <p14:tracePt t="153051" x="1014413" y="2100263"/>
          <p14:tracePt t="153067" x="993775" y="2100263"/>
          <p14:tracePt t="153085" x="957263" y="2114550"/>
          <p14:tracePt t="153101" x="914400" y="2128838"/>
          <p14:tracePt t="153118" x="865188" y="2157413"/>
          <p14:tracePt t="153135" x="808038" y="2193925"/>
          <p14:tracePt t="153151" x="750888" y="2236788"/>
          <p14:tracePt t="153168" x="708025" y="2257425"/>
          <p14:tracePt t="153184" x="671513" y="2286000"/>
          <p14:tracePt t="153202" x="636588" y="2328863"/>
          <p14:tracePt t="153217" x="593725" y="2357438"/>
          <p14:tracePt t="153235" x="542925" y="2393950"/>
          <p14:tracePt t="153251" x="508000" y="2428875"/>
          <p14:tracePt t="153268" x="479425" y="2479675"/>
          <p14:tracePt t="153285" x="479425" y="2514600"/>
          <p14:tracePt t="153301" x="479425" y="2536825"/>
          <p14:tracePt t="153317" x="479425" y="2543175"/>
          <p14:tracePt t="153334" x="500063" y="2586038"/>
          <p14:tracePt t="153351" x="528638" y="2651125"/>
          <p14:tracePt t="153368" x="536575" y="2679700"/>
          <p14:tracePt t="153385" x="557213" y="2728913"/>
          <p14:tracePt t="153401" x="579438" y="2765425"/>
          <p14:tracePt t="153417" x="585788" y="2779713"/>
          <p14:tracePt t="153453" x="593725" y="2779713"/>
          <p14:tracePt t="153468" x="608013" y="2786063"/>
          <p14:tracePt t="153468" x="614363" y="2786063"/>
          <p14:tracePt t="153484" x="622300" y="2786063"/>
          <p14:tracePt t="153500" x="671513" y="2786063"/>
          <p14:tracePt t="153517" x="714375" y="2786063"/>
          <p14:tracePt t="153534" x="808038" y="2786063"/>
          <p14:tracePt t="153550" x="857250" y="2786063"/>
          <p14:tracePt t="153567" x="865188" y="2794000"/>
          <p14:tracePt t="153584" x="879475" y="2800350"/>
          <p14:tracePt t="153601" x="893763" y="2836863"/>
          <p14:tracePt t="153617" x="908050" y="2879725"/>
          <p14:tracePt t="153633" x="936625" y="2951163"/>
          <p14:tracePt t="153651" x="979488" y="3008313"/>
          <p14:tracePt t="153666" x="1028700" y="3065463"/>
          <p14:tracePt t="153684" x="1050925" y="3094038"/>
          <p14:tracePt t="153700" x="1071563" y="3108325"/>
          <p14:tracePt t="153781" x="1071563" y="3100388"/>
          <p14:tracePt t="153789" x="1071563" y="3057525"/>
          <p14:tracePt t="153790" x="1071563" y="3028950"/>
          <p14:tracePt t="153801" x="1085850" y="2908300"/>
          <p14:tracePt t="153817" x="1150938" y="2728913"/>
          <p14:tracePt t="153835" x="1214438" y="2579688"/>
          <p14:tracePt t="153850" x="1228725" y="2514600"/>
          <p14:tracePt t="153867" x="1257300" y="2465388"/>
          <p14:tracePt t="153909" x="1265238" y="2457450"/>
          <p14:tracePt t="153925" x="1271588" y="2428875"/>
          <p14:tracePt t="153941" x="1285875" y="2422525"/>
          <p14:tracePt t="153949" x="1293813" y="2414588"/>
          <p14:tracePt t="153957" x="1308100" y="2400300"/>
          <p14:tracePt t="153967" x="1336675" y="2379663"/>
          <p14:tracePt t="153984" x="1350963" y="2357438"/>
          <p14:tracePt t="153999" x="1350963" y="2351088"/>
          <p14:tracePt t="154045" x="1350963" y="2343150"/>
          <p14:tracePt t="154261" x="1350963" y="2336800"/>
          <p14:tracePt t="154267" x="1328738" y="2336800"/>
          <p14:tracePt t="154269" x="1293813" y="2357438"/>
          <p14:tracePt t="154284" x="1243013" y="2365375"/>
          <p14:tracePt t="154300" x="1228725" y="2371725"/>
          <p14:tracePt t="154341" x="1222375" y="2371725"/>
          <p14:tracePt t="154343" x="1200150" y="2371725"/>
          <p14:tracePt t="154349" x="1185863" y="2371725"/>
          <p14:tracePt t="154365" x="1157288" y="2379663"/>
          <p14:tracePt t="154453" x="1208088" y="2400300"/>
          <p14:tracePt t="154461" x="1236663" y="2400300"/>
          <p14:tracePt t="154469" x="1265238" y="2400300"/>
          <p14:tracePt t="154482" x="1300163" y="2400300"/>
          <p14:tracePt t="154485" x="1343025" y="2400300"/>
          <p14:tracePt t="154500" x="1371600" y="2400300"/>
          <p14:tracePt t="154516" x="1393825" y="2400300"/>
          <p14:tracePt t="154533" x="1422400" y="2400300"/>
          <p14:tracePt t="154549" x="1479550" y="2400300"/>
          <p14:tracePt t="154566" x="1628775" y="2400300"/>
          <p14:tracePt t="154583" x="1822450" y="2400300"/>
          <p14:tracePt t="154599" x="1928813" y="2386013"/>
          <p14:tracePt t="154616" x="1985963" y="2386013"/>
          <p14:tracePt t="154632" x="2028825" y="2386013"/>
          <p14:tracePt t="154650" x="2071688" y="2386013"/>
          <p14:tracePt t="154666" x="2108200" y="2386013"/>
          <p14:tracePt t="154683" x="2136775" y="2386013"/>
          <p14:tracePt t="154773" x="2108200" y="2386013"/>
          <p14:tracePt t="154781" x="2085975" y="2386013"/>
          <p14:tracePt t="154781" x="2065338" y="2386013"/>
          <p14:tracePt t="154789" x="2022475" y="2393950"/>
          <p14:tracePt t="154798" x="1985963" y="2408238"/>
          <p14:tracePt t="154815" x="1922463" y="2408238"/>
          <p14:tracePt t="154832" x="1808163" y="2414588"/>
          <p14:tracePt t="154848" x="1651000" y="2457450"/>
          <p14:tracePt t="154866" x="1571625" y="2457450"/>
          <p14:tracePt t="154882" x="1514475" y="2465388"/>
          <p14:tracePt t="154898" x="1471613" y="2465388"/>
          <p14:tracePt t="154915" x="1428750" y="2471738"/>
          <p14:tracePt t="154973" x="1414463" y="2486025"/>
          <p14:tracePt t="154981" x="1414463" y="2528888"/>
          <p14:tracePt t="154989" x="1414463" y="2565400"/>
          <p14:tracePt t="154997" x="1408113" y="2608263"/>
          <p14:tracePt t="155005" x="1400175" y="2665413"/>
          <p14:tracePt t="155015" x="1400175" y="2728913"/>
          <p14:tracePt t="155032" x="1400175" y="2779713"/>
          <p14:tracePt t="155049" x="1400175" y="2814638"/>
          <p14:tracePt t="155065" x="1400175" y="2857500"/>
          <p14:tracePt t="155081" x="1400175" y="2871788"/>
          <p14:tracePt t="155098" x="1408113" y="2914650"/>
          <p14:tracePt t="155114" x="1408113" y="2951163"/>
          <p14:tracePt t="155132" x="1408113" y="2994025"/>
          <p14:tracePt t="155148" x="1393825" y="3036888"/>
          <p14:tracePt t="155165" x="1379538" y="3079750"/>
          <p14:tracePt t="155182" x="1371600" y="3094038"/>
          <p14:tracePt t="155199" x="1357313" y="3136900"/>
          <p14:tracePt t="155215" x="1357313" y="3151188"/>
          <p14:tracePt t="155232" x="1357313" y="3157538"/>
          <p14:tracePt t="155248" x="1357313" y="3171825"/>
          <p14:tracePt t="155821" x="1357313" y="3179763"/>
          <p14:tracePt t="155821" x="1365250" y="3171825"/>
          <p14:tracePt t="155837" x="1371600" y="3157538"/>
          <p14:tracePt t="155846" x="1408113" y="3114675"/>
          <p14:tracePt t="155853" x="1428750" y="3086100"/>
          <p14:tracePt t="155866" x="1465263" y="3051175"/>
          <p14:tracePt t="155880" x="1493838" y="3028950"/>
          <p14:tracePt t="155897" x="1528763" y="2971800"/>
          <p14:tracePt t="155914" x="1536700" y="2951163"/>
          <p14:tracePt t="155930" x="1536700" y="2928938"/>
          <p14:tracePt t="155948" x="1536700" y="2914650"/>
          <p14:tracePt t="155964" x="1536700" y="2900363"/>
          <p14:tracePt t="155982" x="1536700" y="2894013"/>
          <p14:tracePt t="155997" x="1536700" y="2865438"/>
          <p14:tracePt t="156013" x="1536700" y="2828925"/>
          <p14:tracePt t="156030" x="1536700" y="2786063"/>
          <p14:tracePt t="156047" x="1600200" y="2714625"/>
          <p14:tracePt t="156064" x="1765300" y="2622550"/>
          <p14:tracePt t="156080" x="1900238" y="2551113"/>
          <p14:tracePt t="156097" x="1965325" y="2514600"/>
          <p14:tracePt t="156114" x="2022475" y="2486025"/>
          <p14:tracePt t="156130" x="2043113" y="2471738"/>
          <p14:tracePt t="156146" x="2093913" y="2436813"/>
          <p14:tracePt t="156164" x="2114550" y="2428875"/>
          <p14:tracePt t="156180" x="2122488" y="2422525"/>
          <p14:tracePt t="156261" x="2114550" y="2422525"/>
          <p14:tracePt t="156270" x="2065338" y="2422525"/>
          <p14:tracePt t="156275" x="1979613" y="2422525"/>
          <p14:tracePt t="156280" x="1785938" y="2422525"/>
          <p14:tracePt t="156297" x="1651000" y="2422525"/>
          <p14:tracePt t="156314" x="1543050" y="2422525"/>
          <p14:tracePt t="156329" x="1485900" y="2422525"/>
          <p14:tracePt t="156347" x="1443038" y="2422525"/>
          <p14:tracePt t="156364" x="1414463" y="2422525"/>
          <p14:tracePt t="156380" x="1365250" y="2400300"/>
          <p14:tracePt t="156397" x="1300163" y="2371725"/>
          <p14:tracePt t="156413" x="1200150" y="2336800"/>
          <p14:tracePt t="156430" x="1157288" y="2322513"/>
          <p14:tracePt t="156447" x="1114425" y="2293938"/>
          <p14:tracePt t="156493" x="1108075" y="2286000"/>
          <p14:tracePt t="156500" x="1100138" y="2265363"/>
          <p14:tracePt t="156512" x="1071563" y="2228850"/>
          <p14:tracePt t="156513" x="1042988" y="2193925"/>
          <p14:tracePt t="156529" x="1028700" y="2171700"/>
          <p14:tracePt t="156547" x="1022350" y="2157413"/>
          <p14:tracePt t="156562" x="1022350" y="2143125"/>
          <p14:tracePt t="156613" x="1014413" y="2136775"/>
          <p14:tracePt t="156677" x="1014413" y="2143125"/>
          <p14:tracePt t="156684" x="1014413" y="2193925"/>
          <p14:tracePt t="156686" x="1014413" y="2228850"/>
          <p14:tracePt t="156696" x="1014413" y="2322513"/>
          <p14:tracePt t="156713" x="1014413" y="2386013"/>
          <p14:tracePt t="156730" x="993775" y="2493963"/>
          <p14:tracePt t="156746" x="957263" y="2608263"/>
          <p14:tracePt t="156763" x="928688" y="2708275"/>
          <p14:tracePt t="156779" x="865188" y="2822575"/>
          <p14:tracePt t="156796" x="850900" y="2922588"/>
          <p14:tracePt t="156813" x="850900" y="2971800"/>
          <p14:tracePt t="156829" x="850900" y="3028950"/>
          <p14:tracePt t="156847" x="871538" y="3086100"/>
          <p14:tracePt t="156863" x="885825" y="3157538"/>
          <p14:tracePt t="156880" x="900113" y="3208338"/>
          <p14:tracePt t="156896" x="914400" y="3257550"/>
          <p14:tracePt t="156913" x="922338" y="3286125"/>
          <p14:tracePt t="156928" x="942975" y="3314700"/>
          <p14:tracePt t="156946" x="957263" y="3328988"/>
          <p14:tracePt t="156962" x="971550" y="3328988"/>
          <p14:tracePt t="156979" x="1008063" y="3328988"/>
          <p14:tracePt t="156996" x="1057275" y="3328988"/>
          <p14:tracePt t="157013" x="1114425" y="3328988"/>
          <p14:tracePt t="157030" x="1122363" y="3328988"/>
          <p14:tracePt t="157046" x="1143000" y="3328988"/>
          <p14:tracePt t="157062" x="1143000" y="3308350"/>
          <p14:tracePt t="157078" x="1114425" y="3265488"/>
          <p14:tracePt t="157096" x="1079500" y="3214688"/>
          <p14:tracePt t="157112" x="1050925" y="3179763"/>
          <p14:tracePt t="157129" x="1028700" y="3151188"/>
          <p14:tracePt t="157245" x="1022350" y="3143250"/>
          <p14:tracePt t="157254" x="1022350" y="3108325"/>
          <p14:tracePt t="157261" x="1036638" y="3065463"/>
          <p14:tracePt t="157269" x="1079500" y="2979738"/>
          <p14:tracePt t="157278" x="1100138" y="2886075"/>
          <p14:tracePt t="157296" x="1100138" y="2808288"/>
          <p14:tracePt t="157312" x="1100138" y="2714625"/>
          <p14:tracePt t="157328" x="1100138" y="2628900"/>
          <p14:tracePt t="157345" x="1100138" y="2522538"/>
          <p14:tracePt t="157362" x="1100138" y="2443163"/>
          <p14:tracePt t="157379" x="1100138" y="2400300"/>
          <p14:tracePt t="157395" x="1085850" y="2357438"/>
          <p14:tracePt t="157412" x="1085850" y="2351088"/>
          <p14:tracePt t="157412" x="1085850" y="2336800"/>
          <p14:tracePt t="157461" x="1079500" y="2328863"/>
          <p14:tracePt t="157469" x="1071563" y="2322513"/>
          <p14:tracePt t="157500" x="1065213" y="2322513"/>
          <p14:tracePt t="157517" x="1057275" y="2322513"/>
          <p14:tracePt t="157534" x="1050925" y="2314575"/>
          <p14:tracePt t="157594" x="1036638" y="2314575"/>
          <p14:tracePt t="157621" x="1028700" y="2314575"/>
          <p14:tracePt t="157653" x="1022350" y="2314575"/>
          <p14:tracePt t="157661" x="1000125" y="2314575"/>
          <p14:tracePt t="157669" x="993775" y="2314575"/>
          <p14:tracePt t="157677" x="971550" y="2314575"/>
          <p14:tracePt t="157685" x="950913" y="2314575"/>
          <p14:tracePt t="157695" x="936625" y="2314575"/>
          <p14:tracePt t="157733" x="922338" y="2314575"/>
          <p14:tracePt t="157744" x="900113" y="2293938"/>
          <p14:tracePt t="157749" x="893763" y="2271713"/>
          <p14:tracePt t="157761" x="850900" y="2185988"/>
          <p14:tracePt t="157777" x="822325" y="2128838"/>
          <p14:tracePt t="157794" x="793750" y="2079625"/>
          <p14:tracePt t="157811" x="785813" y="2022475"/>
          <p14:tracePt t="157827" x="785813" y="1965325"/>
          <p14:tracePt t="157845" x="785813" y="1943100"/>
          <p14:tracePt t="157861" x="785813" y="1908175"/>
          <p14:tracePt t="157878" x="785813" y="1893888"/>
          <p14:tracePt t="157894" x="800100" y="1857375"/>
          <p14:tracePt t="157911" x="814388" y="1836738"/>
          <p14:tracePt t="157927" x="822325" y="1828800"/>
          <p14:tracePt t="157944" x="836613" y="1814513"/>
          <p14:tracePt t="158629" x="822325" y="1822450"/>
          <p14:tracePt t="158637" x="814388" y="1843088"/>
          <p14:tracePt t="158645" x="800100" y="1857375"/>
          <p14:tracePt t="158661" x="800100" y="1871663"/>
          <p14:tracePt t="158661" x="793750" y="1879600"/>
          <p14:tracePt t="158676" x="793750" y="1900238"/>
          <p14:tracePt t="158693" x="785813" y="1908175"/>
          <p14:tracePt t="158710" x="785813" y="1922463"/>
          <p14:tracePt t="158727" x="785813" y="1957388"/>
          <p14:tracePt t="158742" x="765175" y="1985963"/>
          <p14:tracePt t="158760" x="765175" y="2008188"/>
          <p14:tracePt t="158776" x="757238" y="2043113"/>
          <p14:tracePt t="158793" x="750888" y="2057400"/>
          <p14:tracePt t="158810" x="750888" y="2071688"/>
          <p14:tracePt t="158827" x="742950" y="2085975"/>
          <p14:tracePt t="158843" x="742950" y="2108200"/>
          <p14:tracePt t="158859" x="742950" y="2114550"/>
          <p14:tracePt t="158877" x="742950" y="2136775"/>
          <p14:tracePt t="158893" x="742950" y="2143125"/>
          <p14:tracePt t="158981" x="742950" y="2157413"/>
          <p14:tracePt t="159054" x="750888" y="2157413"/>
          <p14:tracePt t="159093" x="757238" y="2157413"/>
          <p14:tracePt t="159101" x="771525" y="2151063"/>
          <p14:tracePt t="159110" x="779463" y="2143125"/>
          <p14:tracePt t="159141" x="800100" y="2128838"/>
          <p14:tracePt t="159149" x="808038" y="2122488"/>
          <p14:tracePt t="159157" x="814388" y="2114550"/>
          <p14:tracePt t="159165" x="822325" y="2108200"/>
          <p14:tracePt t="159175" x="842963" y="2085975"/>
          <p14:tracePt t="159192" x="857250" y="2071688"/>
          <p14:tracePt t="159210" x="865188" y="2065338"/>
          <p14:tracePt t="159268" x="871538" y="2065338"/>
          <p14:tracePt t="159277" x="908050" y="2065338"/>
          <p14:tracePt t="159283" x="950913" y="2051050"/>
          <p14:tracePt t="159294" x="1008063" y="2051050"/>
          <p14:tracePt t="159309" x="1057275" y="2051050"/>
          <p14:tracePt t="159326" x="1108075" y="2051050"/>
          <p14:tracePt t="159342" x="1157288" y="2051050"/>
          <p14:tracePt t="159359" x="1200150" y="2051050"/>
          <p14:tracePt t="159375" x="1236663" y="2051050"/>
          <p14:tracePt t="159393" x="1314450" y="2051050"/>
          <p14:tracePt t="159410" x="1393825" y="2051050"/>
          <p14:tracePt t="159425" x="1500188" y="2057400"/>
          <p14:tracePt t="159443" x="1565275" y="2057400"/>
          <p14:tracePt t="159458" x="1571625" y="2065338"/>
          <p14:tracePt t="159526" x="1579563" y="2071688"/>
          <p14:tracePt t="159540" x="1585913" y="2079625"/>
          <p14:tracePt t="159573" x="1608138" y="2079625"/>
          <p14:tracePt t="159580" x="1614488" y="2085975"/>
          <p14:tracePt t="159597" x="1622425" y="2085975"/>
          <p14:tracePt t="159605" x="1643063" y="2085975"/>
          <p14:tracePt t="159629" x="1657350" y="2085975"/>
          <p14:tracePt t="159629" x="1665288" y="2085975"/>
          <p14:tracePt t="159642" x="1708150" y="2085975"/>
          <p14:tracePt t="159659" x="1771650" y="2085975"/>
          <p14:tracePt t="159674" x="1893888" y="2085975"/>
          <p14:tracePt t="159692" x="2085975" y="2085975"/>
          <p14:tracePt t="159709" x="2193925" y="2085975"/>
          <p14:tracePt t="159725" x="2279650" y="2085975"/>
          <p14:tracePt t="159742" x="2336800" y="2057400"/>
          <p14:tracePt t="159758" x="2386013" y="2043113"/>
          <p14:tracePt t="159775" x="2408238" y="2043113"/>
          <p14:tracePt t="159791" x="2422525" y="2043113"/>
          <p14:tracePt t="159809" x="2436813" y="2028825"/>
          <p14:tracePt t="159824" x="2443163" y="2028825"/>
          <p14:tracePt t="159841" x="2457450" y="2022475"/>
          <p14:tracePt t="159858" x="2479675" y="2022475"/>
          <p14:tracePt t="159981" x="2457450" y="2022475"/>
          <p14:tracePt t="159989" x="2400300" y="2028825"/>
          <p14:tracePt t="159990" x="2293938" y="2036763"/>
          <p14:tracePt t="160008" x="2214563" y="2036763"/>
          <p14:tracePt t="160025" x="2136775" y="2036763"/>
          <p14:tracePt t="160041" x="2014538" y="2036763"/>
          <p14:tracePt t="160057" x="1893888" y="2036763"/>
          <p14:tracePt t="160075" x="1785938" y="2036763"/>
          <p14:tracePt t="160091" x="1714500" y="2036763"/>
          <p14:tracePt t="160109" x="1593850" y="2036763"/>
          <p14:tracePt t="160125" x="1508125" y="2036763"/>
          <p14:tracePt t="160142" x="1414463" y="2036763"/>
          <p14:tracePt t="160158" x="1322388" y="2036763"/>
          <p14:tracePt t="160175" x="1271588" y="2036763"/>
          <p14:tracePt t="160191" x="1236663" y="2036763"/>
          <p14:tracePt t="160207" x="1214438" y="2036763"/>
          <p14:tracePt t="160224" x="1179513" y="2036763"/>
          <p14:tracePt t="160240" x="1150938" y="2036763"/>
          <p14:tracePt t="160258" x="1136650" y="2036763"/>
          <p14:tracePt t="160274" x="1108075" y="2036763"/>
          <p14:tracePt t="160317" x="1100138" y="2036763"/>
          <p14:tracePt t="160326" x="1079500" y="2036763"/>
          <p14:tracePt t="160341" x="1071563" y="2036763"/>
          <p14:tracePt t="160372" x="1065213" y="2036763"/>
          <p14:tracePt t="160385" x="1036638" y="2036763"/>
          <p14:tracePt t="160389" x="1022350" y="2036763"/>
          <p14:tracePt t="160391" x="1014413" y="2036763"/>
          <p14:tracePt t="160408" x="993775" y="2036763"/>
          <p14:tracePt t="160424" x="985838" y="2036763"/>
          <p14:tracePt t="160461" x="979488" y="2036763"/>
          <p14:tracePt t="160469" x="965200" y="2036763"/>
          <p14:tracePt t="160475" x="950913" y="2036763"/>
          <p14:tracePt t="160491" x="942975" y="2036763"/>
          <p14:tracePt t="160565" x="936625" y="2028825"/>
          <p14:tracePt t="161765" x="942975" y="2028825"/>
          <p14:tracePt t="161965" x="950913" y="2028825"/>
          <p14:tracePt t="161973" x="957263" y="2022475"/>
          <p14:tracePt t="162669" x="965200" y="2022475"/>
          <p14:tracePt t="162861" x="979488" y="2022475"/>
          <p14:tracePt t="162869" x="985838" y="2022475"/>
          <p14:tracePt t="162882" x="1000125" y="2022475"/>
          <p14:tracePt t="162887" x="1036638" y="2022475"/>
          <p14:tracePt t="162903" x="1079500" y="2022475"/>
          <p14:tracePt t="162920" x="1100138" y="2022475"/>
          <p14:tracePt t="162936" x="1122363" y="2022475"/>
          <p14:tracePt t="162953" x="1157288" y="2022475"/>
          <p14:tracePt t="162972" x="1179513" y="2022475"/>
          <p14:tracePt t="162987" x="1208088" y="2014538"/>
          <p14:tracePt t="163003" x="1265238" y="2014538"/>
          <p14:tracePt t="163020" x="1385888" y="1985963"/>
          <p14:tracePt t="163038" x="1443038" y="1985963"/>
          <p14:tracePt t="163053" x="1465263" y="1985963"/>
          <p14:tracePt t="163070" x="1479550" y="1985963"/>
          <p14:tracePt t="163087" x="1514475" y="1985963"/>
          <p14:tracePt t="163103" x="1543050" y="1985963"/>
          <p14:tracePt t="163119" x="1571625" y="1985963"/>
          <p14:tracePt t="163136" x="1600200" y="1985963"/>
          <p14:tracePt t="163154" x="1643063" y="1985963"/>
          <p14:tracePt t="163170" x="1679575" y="1985963"/>
          <p14:tracePt t="163186" x="1685925" y="1985963"/>
          <p14:tracePt t="163203" x="1700213" y="1985963"/>
          <p14:tracePt t="163221" x="1736725" y="1985963"/>
          <p14:tracePt t="163237" x="1765300" y="1985963"/>
          <p14:tracePt t="163254" x="1814513" y="1985963"/>
          <p14:tracePt t="163270" x="1879600" y="1993900"/>
          <p14:tracePt t="163287" x="1922463" y="1993900"/>
          <p14:tracePt t="163304" x="1951038" y="1993900"/>
          <p14:tracePt t="163320" x="1971675" y="2000250"/>
          <p14:tracePt t="163338" x="2022475" y="2000250"/>
          <p14:tracePt t="163353" x="2057400" y="2014538"/>
          <p14:tracePt t="163370" x="2085975" y="2014538"/>
          <p14:tracePt t="163386" x="2108200" y="2022475"/>
          <p14:tracePt t="163403" x="2136775" y="2028825"/>
          <p14:tracePt t="163420" x="2193925" y="2036763"/>
          <p14:tracePt t="163437" x="2243138" y="2057400"/>
          <p14:tracePt t="163453" x="2279650" y="2071688"/>
          <p14:tracePt t="163525" x="2286000" y="2071688"/>
          <p14:tracePt t="163558" x="2300288" y="2071688"/>
          <p14:tracePt t="163573" x="2308225" y="2071688"/>
          <p14:tracePt t="163629" x="2314575" y="2071688"/>
          <p14:tracePt t="163645" x="2314575" y="2051050"/>
          <p14:tracePt t="163653" x="2314575" y="2028825"/>
          <p14:tracePt t="163669" x="2293938" y="2000250"/>
          <p14:tracePt t="163671" x="2271713" y="1979613"/>
          <p14:tracePt t="163686" x="2265363" y="1943100"/>
          <p14:tracePt t="163703" x="2257425" y="1900238"/>
          <p14:tracePt t="163720" x="2257425" y="1871663"/>
          <p14:tracePt t="163736" x="2251075" y="1865313"/>
          <p14:tracePt t="163773" x="2243138" y="1857375"/>
          <p14:tracePt t="163776" x="2236788" y="1851025"/>
          <p14:tracePt t="163786" x="2222500" y="1836738"/>
          <p14:tracePt t="163802" x="2214563" y="1828800"/>
          <p14:tracePt t="163820" x="2208213" y="1822450"/>
          <p14:tracePt t="163836" x="2179638" y="1793875"/>
          <p14:tracePt t="163836" x="2157413" y="1793875"/>
          <p14:tracePt t="163853" x="2136775" y="1785938"/>
          <p14:tracePt t="163870" x="2093913" y="1785938"/>
          <p14:tracePt t="163886" x="2028825" y="1785938"/>
          <p14:tracePt t="163903" x="1979613" y="1779588"/>
          <p14:tracePt t="163919" x="1928813" y="1771650"/>
          <p14:tracePt t="163936" x="1879600" y="1771650"/>
          <p14:tracePt t="163951" x="1828800" y="1771650"/>
          <p14:tracePt t="163970" x="1751013" y="1771650"/>
          <p14:tracePt t="163986" x="1693863" y="1771650"/>
          <p14:tracePt t="164003" x="1622425" y="1743075"/>
          <p14:tracePt t="164019" x="1543050" y="1722438"/>
          <p14:tracePt t="164019" x="1485900" y="1693863"/>
          <p14:tracePt t="164037" x="1443038" y="1685925"/>
          <p14:tracePt t="164052" x="1371600" y="1679575"/>
          <p14:tracePt t="164069" x="1343025" y="1665288"/>
          <p14:tracePt t="164085" x="1314450" y="1665288"/>
          <p14:tracePt t="164102" x="1285875" y="1665288"/>
          <p14:tracePt t="164119" x="1257300" y="1665288"/>
          <p14:tracePt t="164135" x="1222375" y="1671638"/>
          <p14:tracePt t="164152" x="1150938" y="1722438"/>
          <p14:tracePt t="164168" x="1050925" y="1779588"/>
          <p14:tracePt t="164186" x="893763" y="1865313"/>
          <p14:tracePt t="164201" x="785813" y="1965325"/>
          <p14:tracePt t="164218" x="728663" y="2014538"/>
          <p14:tracePt t="164235" x="685800" y="2071688"/>
          <p14:tracePt t="164251" x="650875" y="2128838"/>
          <p14:tracePt t="164269" x="642938" y="2157413"/>
          <p14:tracePt t="164285" x="614363" y="2208213"/>
          <p14:tracePt t="164302" x="608013" y="2236788"/>
          <p14:tracePt t="164318" x="593725" y="2265363"/>
          <p14:tracePt t="164336" x="585788" y="2279650"/>
          <p14:tracePt t="164352" x="571500" y="2308225"/>
          <p14:tracePt t="164369" x="565150" y="2314575"/>
          <p14:tracePt t="164386" x="565150" y="2328863"/>
          <p14:tracePt t="164402" x="557213" y="2343150"/>
          <p14:tracePt t="164418" x="557213" y="2371725"/>
          <p14:tracePt t="164435" x="557213" y="2408238"/>
          <p14:tracePt t="164452" x="550863" y="2428875"/>
          <p14:tracePt t="164469" x="550863" y="2486025"/>
          <p14:tracePt t="164485" x="550863" y="2543175"/>
          <p14:tracePt t="164501" x="550863" y="2586038"/>
          <p14:tracePt t="164519" x="550863" y="2628900"/>
          <p14:tracePt t="164535" x="557213" y="2686050"/>
          <p14:tracePt t="164552" x="579438" y="2722563"/>
          <p14:tracePt t="164569" x="593725" y="2765425"/>
          <p14:tracePt t="164585" x="614363" y="2800350"/>
          <p14:tracePt t="164602" x="628650" y="2857500"/>
          <p14:tracePt t="164618" x="642938" y="2900363"/>
          <p14:tracePt t="164635" x="671513" y="2957513"/>
          <p14:tracePt t="164651" x="679450" y="3000375"/>
          <p14:tracePt t="164651" x="679450" y="3008313"/>
          <p14:tracePt t="164670" x="693738" y="3043238"/>
          <p14:tracePt t="164685" x="722313" y="3079750"/>
          <p14:tracePt t="164701" x="736600" y="3086100"/>
          <p14:tracePt t="164718" x="750888" y="3100388"/>
          <p14:tracePt t="164734" x="771525" y="3114675"/>
          <p14:tracePt t="164752" x="808038" y="3136900"/>
          <p14:tracePt t="164768" x="857250" y="3151188"/>
          <p14:tracePt t="164785" x="914400" y="3171825"/>
          <p14:tracePt t="164802" x="971550" y="3179763"/>
          <p14:tracePt t="164818" x="985838" y="3179763"/>
          <p14:tracePt t="164835" x="1050925" y="3179763"/>
          <p14:tracePt t="164852" x="1108075" y="3179763"/>
          <p14:tracePt t="164868" x="1208088" y="3179763"/>
          <p14:tracePt t="164883" x="1371600" y="3179763"/>
          <p14:tracePt t="164901" x="1436688" y="3179763"/>
          <p14:tracePt t="164918" x="1508125" y="3157538"/>
          <p14:tracePt t="164935" x="1571625" y="3143250"/>
          <p14:tracePt t="164950" x="1628775" y="3114675"/>
          <p14:tracePt t="164968" x="1708150" y="3100388"/>
          <p14:tracePt t="164985" x="1814513" y="3036888"/>
          <p14:tracePt t="165001" x="1928813" y="2965450"/>
          <p14:tracePt t="165018" x="2071688" y="2865438"/>
          <p14:tracePt t="165035" x="2208213" y="2779713"/>
          <p14:tracePt t="165051" x="2314575" y="2686050"/>
          <p14:tracePt t="165067" x="2400300" y="2579688"/>
          <p14:tracePt t="165067" x="2428875" y="2528888"/>
          <p14:tracePt t="165086" x="2443163" y="2465388"/>
          <p14:tracePt t="165101" x="2443163" y="2386013"/>
          <p14:tracePt t="165118" x="2443163" y="2279650"/>
          <p14:tracePt t="165134" x="2414588" y="2165350"/>
          <p14:tracePt t="165151" x="2379663" y="2051050"/>
          <p14:tracePt t="165167" x="2371725" y="1965325"/>
          <p14:tracePt t="165184" x="2336800" y="1879600"/>
          <p14:tracePt t="165200" x="2300288" y="1822450"/>
          <p14:tracePt t="165217" x="2257425" y="1771650"/>
          <p14:tracePt t="165235" x="2228850" y="1728788"/>
          <p14:tracePt t="165251" x="2165350" y="1685925"/>
          <p14:tracePt t="165268" x="2108200" y="1651000"/>
          <p14:tracePt t="165283" x="2022475" y="1608138"/>
          <p14:tracePt t="165301" x="1965325" y="1593850"/>
          <p14:tracePt t="165318" x="1908175" y="1571625"/>
          <p14:tracePt t="165334" x="1843088" y="1543050"/>
          <p14:tracePt t="165351" x="1751013" y="1536700"/>
          <p14:tracePt t="165367" x="1679575" y="1522413"/>
          <p14:tracePt t="165384" x="1636713" y="1522413"/>
          <p14:tracePt t="165400" x="1571625" y="1522413"/>
          <p14:tracePt t="165417" x="1514475" y="1522413"/>
          <p14:tracePt t="165434" x="1450975" y="1528763"/>
          <p14:tracePt t="165451" x="1336675" y="1571625"/>
          <p14:tracePt t="165467" x="1236663" y="1622425"/>
          <p14:tracePt t="165467" x="1200150" y="1628775"/>
          <p14:tracePt t="165485" x="1157288" y="1636713"/>
          <p14:tracePt t="165500" x="1071563" y="1714500"/>
          <p14:tracePt t="165517" x="1022350" y="1779588"/>
          <p14:tracePt t="165534" x="957263" y="1879600"/>
          <p14:tracePt t="165550" x="893763" y="1951038"/>
          <p14:tracePt t="165567" x="850900" y="2036763"/>
          <p14:tracePt t="165583" x="808038" y="2122488"/>
          <p14:tracePt t="165600" x="779463" y="2193925"/>
          <p14:tracePt t="165616" x="779463" y="2279650"/>
          <p14:tracePt t="165634" x="779463" y="2386013"/>
          <p14:tracePt t="165650" x="779463" y="2493963"/>
          <p14:tracePt t="165667" x="779463" y="2586038"/>
          <p14:tracePt t="165683" x="779463" y="2665413"/>
          <p14:tracePt t="165699" x="779463" y="2779713"/>
          <p14:tracePt t="165717" x="779463" y="2843213"/>
          <p14:tracePt t="165733" x="779463" y="2922588"/>
          <p14:tracePt t="165751" x="785813" y="2986088"/>
          <p14:tracePt t="165766" x="808038" y="3036888"/>
          <p14:tracePt t="165783" x="850900" y="3114675"/>
          <p14:tracePt t="165800" x="879475" y="3165475"/>
          <p14:tracePt t="165817" x="908050" y="3208338"/>
          <p14:tracePt t="165833" x="922338" y="3236913"/>
          <p14:tracePt t="165849" x="950913" y="3279775"/>
          <p14:tracePt t="165867" x="979488" y="3308350"/>
          <p14:tracePt t="165883" x="1008063" y="3314700"/>
          <p14:tracePt t="165899" x="1050925" y="3322638"/>
          <p14:tracePt t="165917" x="1100138" y="3322638"/>
          <p14:tracePt t="165933" x="1193800" y="3322638"/>
          <p14:tracePt t="165950" x="1279525" y="3322638"/>
          <p14:tracePt t="165966" x="1343025" y="3322638"/>
          <p14:tracePt t="165983" x="1422400" y="3322638"/>
          <p14:tracePt t="165999" x="1479550" y="3322638"/>
          <p14:tracePt t="166016" x="1536700" y="3322638"/>
          <p14:tracePt t="166034" x="1608138" y="3322638"/>
          <p14:tracePt t="166050" x="1693863" y="3308350"/>
          <p14:tracePt t="166065" x="1836738" y="3286125"/>
          <p14:tracePt t="166082" x="1971675" y="3222625"/>
          <p14:tracePt t="166099" x="2071688" y="3179763"/>
          <p14:tracePt t="166116" x="2214563" y="3079750"/>
          <p14:tracePt t="166132" x="2308225" y="2986088"/>
          <p14:tracePt t="166149" x="2400300" y="2879725"/>
          <p14:tracePt t="166165" x="2508250" y="2708275"/>
          <p14:tracePt t="166182" x="2593975" y="2565400"/>
          <p14:tracePt t="166200" x="2628900" y="2436813"/>
          <p14:tracePt t="166216" x="2643188" y="2328863"/>
          <p14:tracePt t="166233" x="2643188" y="2222500"/>
          <p14:tracePt t="166249" x="2643188" y="2114550"/>
          <p14:tracePt t="166266" x="2628900" y="2028825"/>
          <p14:tracePt t="166283" x="2600325" y="1957388"/>
          <p14:tracePt t="166298" x="2543175" y="1871663"/>
          <p14:tracePt t="166315" x="2493963" y="1785938"/>
          <p14:tracePt t="166332" x="2371725" y="1700213"/>
          <p14:tracePt t="166350" x="2328863" y="1693863"/>
          <p14:tracePt t="166365" x="2279650" y="1665288"/>
          <p14:tracePt t="166383" x="2214563" y="1651000"/>
          <p14:tracePt t="166399" x="2171700" y="1643063"/>
          <p14:tracePt t="166416" x="2122488" y="1622425"/>
          <p14:tracePt t="166432" x="2071688" y="1614488"/>
          <p14:tracePt t="166449" x="2036763" y="1608138"/>
          <p14:tracePt t="166466" x="1957388" y="1608138"/>
          <p14:tracePt t="166482" x="1900238" y="1608138"/>
          <p14:tracePt t="166499" x="1836738" y="1608138"/>
          <p14:tracePt t="166515" x="1771650" y="1608138"/>
          <p14:tracePt t="166515" x="1757363" y="1608138"/>
          <p14:tracePt t="166533" x="1700213" y="1608138"/>
          <p14:tracePt t="166549" x="1628775" y="1628775"/>
          <p14:tracePt t="166565" x="1528763" y="1685925"/>
          <p14:tracePt t="166581" x="1428750" y="1728788"/>
          <p14:tracePt t="166599" x="1322388" y="1800225"/>
          <p14:tracePt t="166615" x="1250950" y="1843088"/>
          <p14:tracePt t="166632" x="1200150" y="1893888"/>
          <p14:tracePt t="166649" x="1165225" y="1951038"/>
          <p14:tracePt t="166666" x="1122363" y="2008188"/>
          <p14:tracePt t="166682" x="1085850" y="2079625"/>
          <p14:tracePt t="166698" x="1057275" y="2136775"/>
          <p14:tracePt t="166716" x="1000125" y="2214563"/>
          <p14:tracePt t="166731" x="942975" y="2322513"/>
          <p14:tracePt t="166731" x="922338" y="2365375"/>
          <p14:tracePt t="166749" x="893763" y="2479675"/>
          <p14:tracePt t="166765" x="871538" y="2557463"/>
          <p14:tracePt t="166782" x="857250" y="2614613"/>
          <p14:tracePt t="166798" x="850900" y="2671763"/>
          <p14:tracePt t="166815" x="850900" y="2736850"/>
          <p14:tracePt t="166832" x="850900" y="2814638"/>
          <p14:tracePt t="166848" x="850900" y="2894013"/>
          <p14:tracePt t="166865" x="850900" y="2943225"/>
          <p14:tracePt t="166881" x="865188" y="3014663"/>
          <p14:tracePt t="166898" x="879475" y="3079750"/>
          <p14:tracePt t="166915" x="908050" y="3128963"/>
          <p14:tracePt t="166931" x="936625" y="3151188"/>
          <p14:tracePt t="166949" x="1008063" y="3228975"/>
          <p14:tracePt t="166965" x="1036638" y="3243263"/>
          <p14:tracePt t="166982" x="1085850" y="3271838"/>
          <p14:tracePt t="166998" x="1143000" y="3294063"/>
          <p14:tracePt t="167015" x="1200150" y="3322638"/>
          <p14:tracePt t="167032" x="1257300" y="3343275"/>
          <p14:tracePt t="167048" x="1328738" y="3371850"/>
          <p14:tracePt t="167065" x="1393825" y="3379788"/>
          <p14:tracePt t="167081" x="1500188" y="3394075"/>
          <p14:tracePt t="167098" x="1671638" y="3400425"/>
          <p14:tracePt t="167114" x="1893888" y="3400425"/>
          <p14:tracePt t="167132" x="2171700" y="3400425"/>
          <p14:tracePt t="167147" x="2443163" y="3400425"/>
          <p14:tracePt t="167147" x="2579688" y="3400425"/>
          <p14:tracePt t="167166" x="2822575" y="3400425"/>
          <p14:tracePt t="167181" x="3128963" y="3400425"/>
          <p14:tracePt t="167198" x="3400425" y="3371850"/>
          <p14:tracePt t="167214" x="3665538" y="3343275"/>
          <p14:tracePt t="167232" x="3871913" y="3300413"/>
          <p14:tracePt t="167247" x="4071938" y="3222625"/>
          <p14:tracePt t="167264" x="4208463" y="3157538"/>
          <p14:tracePt t="167280" x="4294188" y="3094038"/>
          <p14:tracePt t="167297" x="4357688" y="3043238"/>
          <p14:tracePt t="167315" x="4386263" y="2994025"/>
          <p14:tracePt t="167330" x="4394200" y="2951163"/>
          <p14:tracePt t="167348" x="4394200" y="2886075"/>
          <p14:tracePt t="167364" x="4394200" y="2843213"/>
          <p14:tracePt t="167381" x="4386263" y="2822575"/>
          <p14:tracePt t="167397" x="4371975" y="2786063"/>
          <p14:tracePt t="167414" x="4351338" y="2765425"/>
          <p14:tracePt t="167431" x="4343400" y="2757488"/>
          <p14:tracePt t="167447" x="4337050" y="2751138"/>
          <p14:tracePt t="167567" x="0" y="0"/>
        </p14:tracePtLst>
        <p14:tracePtLst>
          <p14:tracePt t="172453" x="3194050" y="3265488"/>
          <p14:tracePt t="172469" x="3165475" y="3286125"/>
          <p14:tracePt t="172477" x="3157538" y="3308350"/>
          <p14:tracePt t="172485" x="3128963" y="3336925"/>
          <p14:tracePt t="172493" x="3079750" y="3408363"/>
          <p14:tracePt t="172509" x="3014663" y="3457575"/>
          <p14:tracePt t="172525" x="2994025" y="3471863"/>
          <p14:tracePt t="172541" x="2979738" y="3486150"/>
          <p14:tracePt t="172565" x="2943225" y="3508375"/>
          <p14:tracePt t="172574" x="2886075" y="3551238"/>
          <p14:tracePt t="172590" x="2765425" y="3614738"/>
          <p14:tracePt t="172606" x="2551113" y="3694113"/>
          <p14:tracePt t="172622" x="2314575" y="3800475"/>
          <p14:tracePt t="172639" x="2128838" y="3879850"/>
          <p14:tracePt t="172658" x="2071688" y="3908425"/>
          <p14:tracePt t="172673" x="2057400" y="3922713"/>
          <p14:tracePt t="172690" x="2043113" y="3965575"/>
          <p14:tracePt t="172707" x="1985963" y="4051300"/>
          <p14:tracePt t="172723" x="1928813" y="4157663"/>
          <p14:tracePt t="172739" x="1836738" y="4251325"/>
          <p14:tracePt t="172756" x="1693863" y="4437063"/>
          <p14:tracePt t="172773" x="1608138" y="4537075"/>
          <p14:tracePt t="172789" x="1579563" y="4565650"/>
          <p14:tracePt t="172807" x="1571625" y="4579938"/>
          <p14:tracePt t="173205" x="1600200" y="4579938"/>
          <p14:tracePt t="173237" x="1608138" y="4579938"/>
          <p14:tracePt t="173420" x="1600200" y="4579938"/>
          <p14:tracePt t="173420" x="1593850" y="4579938"/>
          <p14:tracePt t="173438" x="1579563" y="4579938"/>
          <p14:tracePt t="173445" x="1571625" y="4579938"/>
          <p14:tracePt t="173453" x="1565275" y="4579938"/>
          <p14:tracePt t="173461" x="1557338" y="4579938"/>
          <p14:tracePt t="173493" x="1536700" y="4579938"/>
          <p14:tracePt t="173605" x="1557338" y="4572000"/>
          <p14:tracePt t="173613" x="1585913" y="4572000"/>
          <p14:tracePt t="173615" x="1614488" y="4572000"/>
          <p14:tracePt t="173622" x="1657350" y="4565650"/>
          <p14:tracePt t="173638" x="1679575" y="4557713"/>
          <p14:tracePt t="173655" x="1700213" y="4551363"/>
          <p14:tracePt t="173672" x="1708150" y="4537075"/>
          <p14:tracePt t="173708" x="1714500" y="4537075"/>
          <p14:tracePt t="173716" x="1743075" y="4537075"/>
          <p14:tracePt t="173725" x="1757363" y="4537075"/>
          <p14:tracePt t="173738" x="1785938" y="4537075"/>
          <p14:tracePt t="173755" x="1808163" y="4537075"/>
          <p14:tracePt t="173772" x="1814513" y="4537075"/>
          <p14:tracePt t="173829" x="1822450" y="4537075"/>
          <p14:tracePt t="173901" x="1828800" y="4537075"/>
          <p14:tracePt t="174500" x="1851025" y="4537075"/>
          <p14:tracePt t="174509" x="1857375" y="4529138"/>
          <p14:tracePt t="174565" x="1865313" y="4529138"/>
          <p14:tracePt t="174573" x="1871663" y="4529138"/>
          <p14:tracePt t="174589" x="1885950" y="4529138"/>
          <p14:tracePt t="174589" x="1893888" y="4529138"/>
          <p14:tracePt t="174604" x="1908175" y="4529138"/>
          <p14:tracePt t="174621" x="1928813" y="4522788"/>
          <p14:tracePt t="174637" x="1965325" y="4522788"/>
          <p14:tracePt t="174654" x="1985963" y="4522788"/>
          <p14:tracePt t="174670" x="2000250" y="4522788"/>
          <p14:tracePt t="174709" x="2008188" y="4522788"/>
          <p14:tracePt t="174728" x="2014538" y="4522788"/>
          <p14:tracePt t="174728" x="2022475" y="4522788"/>
          <p14:tracePt t="174737" x="2051050" y="4522788"/>
          <p14:tracePt t="174753" x="2057400" y="4522788"/>
          <p14:tracePt t="174797" x="2065338" y="4522788"/>
          <p14:tracePt t="174812" x="2079625" y="4514850"/>
          <p14:tracePt t="174829" x="2085975" y="4514850"/>
          <p14:tracePt t="174839" x="2093913" y="4514850"/>
          <p14:tracePt t="174861" x="2100263" y="4514850"/>
          <p14:tracePt t="174869" x="2114550" y="4514850"/>
          <p14:tracePt t="174876" x="2122488" y="4514850"/>
          <p14:tracePt t="174886" x="2143125" y="4500563"/>
          <p14:tracePt t="175229" x="2157413" y="4500563"/>
          <p14:tracePt t="175325" x="2165350" y="4500563"/>
          <p14:tracePt t="175580" x="2136775" y="4500563"/>
          <p14:tracePt t="175589" x="2122488" y="4500563"/>
          <p14:tracePt t="175597" x="2108200" y="4500563"/>
          <p14:tracePt t="175605" x="2085975" y="4500563"/>
          <p14:tracePt t="175613" x="2071688" y="4500563"/>
          <p14:tracePt t="175621" x="2036763" y="4508500"/>
          <p14:tracePt t="175635" x="2014538" y="4508500"/>
          <p14:tracePt t="175652" x="1951038" y="4508500"/>
          <p14:tracePt t="175669" x="1922463" y="4514850"/>
          <p14:tracePt t="175685" x="1879600" y="4514850"/>
          <p14:tracePt t="175702" x="1843088" y="4514850"/>
          <p14:tracePt t="175718" x="1822450" y="4514850"/>
          <p14:tracePt t="175735" x="1800225" y="4514850"/>
          <p14:tracePt t="175805" x="1793875" y="4514850"/>
          <p14:tracePt t="175820" x="1785938" y="4514850"/>
          <p14:tracePt t="175837" x="1771650" y="4514850"/>
          <p14:tracePt t="175852" x="1765300" y="4514850"/>
          <p14:tracePt t="175884" x="1757363" y="4514850"/>
          <p14:tracePt t="175892" x="1700213" y="4514850"/>
          <p14:tracePt t="175902" x="1665288" y="4514850"/>
          <p14:tracePt t="175918" x="1628775" y="4500563"/>
          <p14:tracePt t="175934" x="1593850" y="4500563"/>
          <p14:tracePt t="175951" x="1579563" y="4500563"/>
          <p14:tracePt t="175968" x="1550988" y="4494213"/>
          <p14:tracePt t="175985" x="1543050" y="4494213"/>
          <p14:tracePt t="176001" x="1536700" y="4494213"/>
          <p14:tracePt t="176069" x="1522413" y="4494213"/>
          <p14:tracePt t="176077" x="1514475" y="4486275"/>
          <p14:tracePt t="176156" x="1508125" y="4486275"/>
          <p14:tracePt t="176165" x="1500188" y="4486275"/>
          <p14:tracePt t="176175" x="1485900" y="4486275"/>
          <p14:tracePt t="176184" x="1479550" y="4486275"/>
          <p14:tracePt t="177309" x="1479550" y="4479925"/>
          <p14:tracePt t="177373" x="1485900" y="4471988"/>
          <p14:tracePt t="177988" x="1508125" y="4471988"/>
          <p14:tracePt t="177997" x="1522413" y="4471988"/>
          <p14:tracePt t="178005" x="1528763" y="4471988"/>
          <p14:tracePt t="178013" x="1543050" y="4471988"/>
          <p14:tracePt t="178021" x="1571625" y="4479925"/>
          <p14:tracePt t="178033" x="1593850" y="4479925"/>
          <p14:tracePt t="178048" x="1608138" y="4494213"/>
          <p14:tracePt t="178065" x="1628775" y="4500563"/>
          <p14:tracePt t="178082" x="1643063" y="4508500"/>
          <p14:tracePt t="178098" x="1665288" y="4508500"/>
          <p14:tracePt t="178116" x="1671638" y="4508500"/>
          <p14:tracePt t="178132" x="1679575" y="4508500"/>
          <p14:tracePt t="178148" x="1693863" y="4522788"/>
          <p14:tracePt t="178165" x="1708150" y="4529138"/>
          <p14:tracePt t="178182" x="1714500" y="4543425"/>
          <p14:tracePt t="178309" x="1728788" y="4543425"/>
          <p14:tracePt t="178316" x="1743075" y="4551363"/>
          <p14:tracePt t="178325" x="1751013" y="4551363"/>
          <p14:tracePt t="178332" x="1765300" y="4557713"/>
          <p14:tracePt t="178348" x="1793875" y="4557713"/>
          <p14:tracePt t="178366" x="1814513" y="4572000"/>
          <p14:tracePt t="178382" x="1822450" y="4572000"/>
          <p14:tracePt t="178398" x="1843088" y="4579938"/>
          <p14:tracePt t="178415" x="1857375" y="4579938"/>
          <p14:tracePt t="178431" x="1871663" y="4579938"/>
          <p14:tracePt t="178449" x="1879600" y="4579938"/>
          <p14:tracePt t="178465" x="1893888" y="4579938"/>
          <p14:tracePt t="178482" x="1908175" y="4579938"/>
          <p14:tracePt t="178498" x="1914525" y="4594225"/>
          <p14:tracePt t="178541" x="1928813" y="4594225"/>
          <p14:tracePt t="178557" x="1951038" y="4600575"/>
          <p14:tracePt t="178589" x="1957388" y="4608513"/>
          <p14:tracePt t="178589" x="1965325" y="4614863"/>
          <p14:tracePt t="178598" x="1971675" y="4622800"/>
          <p14:tracePt t="178614" x="1979613" y="4622800"/>
          <p14:tracePt t="178631" x="1993900" y="4629150"/>
          <p14:tracePt t="178648" x="2022475" y="4637088"/>
          <p14:tracePt t="178664" x="2043113" y="4643438"/>
          <p14:tracePt t="178681" x="2057400" y="4665663"/>
          <p14:tracePt t="178697" x="2065338" y="4672013"/>
          <p14:tracePt t="178714" x="2079625" y="4679950"/>
          <p14:tracePt t="178731" x="2114550" y="4694238"/>
          <p14:tracePt t="178748" x="2122488" y="4700588"/>
          <p14:tracePt t="178764" x="2143125" y="4708525"/>
          <p14:tracePt t="178813" x="2143125" y="4729163"/>
          <p14:tracePt t="178821" x="2151063" y="4737100"/>
          <p14:tracePt t="178837" x="2157413" y="4743450"/>
          <p14:tracePt t="178853" x="2165350" y="4751388"/>
          <p14:tracePt t="178893" x="2165350" y="4765675"/>
          <p14:tracePt t="178901" x="2165350" y="4772025"/>
          <p14:tracePt t="178914" x="2165350" y="4779963"/>
          <p14:tracePt t="178915" x="2165350" y="4822825"/>
          <p14:tracePt t="178931" x="2165350" y="4829175"/>
          <p14:tracePt t="178947" x="2165350" y="4843463"/>
          <p14:tracePt t="178964" x="2157413" y="4857750"/>
          <p14:tracePt t="178981" x="2151063" y="4865688"/>
          <p14:tracePt t="179029" x="2143125" y="4865688"/>
          <p14:tracePt t="179037" x="2114550" y="4865688"/>
          <p14:tracePt t="179037" x="2100263" y="4865688"/>
          <p14:tracePt t="179047" x="2079625" y="4865688"/>
          <p14:tracePt t="179069" x="2065338" y="4872038"/>
          <p14:tracePt t="179080" x="2028825" y="4872038"/>
          <p14:tracePt t="179097" x="2008188" y="4894263"/>
          <p14:tracePt t="179114" x="2000250" y="4894263"/>
          <p14:tracePt t="179130" x="1985963" y="4900613"/>
          <p14:tracePt t="179147" x="1979613" y="4900613"/>
          <p14:tracePt t="179163" x="1957388" y="4900613"/>
          <p14:tracePt t="179180" x="1922463" y="4908550"/>
          <p14:tracePt t="179197" x="1893888" y="4908550"/>
          <p14:tracePt t="179213" x="1871663" y="4908550"/>
          <p14:tracePt t="179230" x="1857375" y="4914900"/>
          <p14:tracePt t="179247" x="1851025" y="4914900"/>
          <p14:tracePt t="179263" x="1843088" y="4914900"/>
          <p14:tracePt t="179280" x="1836738" y="4914900"/>
          <p14:tracePt t="179316" x="1828800" y="4914900"/>
          <p14:tracePt t="179325" x="1800225" y="4914900"/>
          <p14:tracePt t="179329" x="1771650" y="4914900"/>
          <p14:tracePt t="179347" x="1765300" y="4914900"/>
          <p14:tracePt t="179364" x="1728788" y="4914900"/>
          <p14:tracePt t="179397" x="1722438" y="4914900"/>
          <p14:tracePt t="179398" x="1708150" y="4914900"/>
          <p14:tracePt t="179414" x="1685925" y="4914900"/>
          <p14:tracePt t="179430" x="1665288" y="4908550"/>
          <p14:tracePt t="179447" x="1628775" y="4894263"/>
          <p14:tracePt t="179463" x="1593850" y="4894263"/>
          <p14:tracePt t="179480" x="1571625" y="4894263"/>
          <p14:tracePt t="179557" x="1565275" y="4894263"/>
          <p14:tracePt t="179573" x="1557338" y="4894263"/>
          <p14:tracePt t="179589" x="1550988" y="4894263"/>
          <p14:tracePt t="179605" x="1528763" y="4894263"/>
          <p14:tracePt t="179645" x="1522413" y="4886325"/>
          <p14:tracePt t="179677" x="1514475" y="4886325"/>
          <p14:tracePt t="179685" x="1508125" y="4886325"/>
          <p14:tracePt t="179688" x="1493838" y="4886325"/>
          <p14:tracePt t="179701" x="1485900" y="4879975"/>
          <p14:tracePt t="179765" x="1471613" y="4872038"/>
          <p14:tracePt t="179861" x="1465263" y="4865688"/>
          <p14:tracePt t="179876" x="1465263" y="4857750"/>
          <p14:tracePt t="179884" x="1465263" y="4843463"/>
          <p14:tracePt t="179896" x="1465263" y="4829175"/>
          <p14:tracePt t="179912" x="1465263" y="4822825"/>
          <p14:tracePt t="179929" x="1465263" y="4814888"/>
          <p14:tracePt t="179946" x="1465263" y="4800600"/>
          <p14:tracePt t="179963" x="1479550" y="4772025"/>
          <p14:tracePt t="180005" x="1493838" y="4757738"/>
          <p14:tracePt t="180020" x="1500188" y="4751388"/>
          <p14:tracePt t="180028" x="1508125" y="4743450"/>
          <p14:tracePt t="180061" x="1514475" y="4743450"/>
          <p14:tracePt t="180092" x="1522413" y="4743450"/>
          <p14:tracePt t="180101" x="1536700" y="4737100"/>
          <p14:tracePt t="180117" x="1550988" y="4737100"/>
          <p14:tracePt t="180125" x="1571625" y="4722813"/>
          <p14:tracePt t="180133" x="1593850" y="4722813"/>
          <p14:tracePt t="180146" x="1614488" y="4714875"/>
          <p14:tracePt t="180162" x="1643063" y="4714875"/>
          <p14:tracePt t="180179" x="1651000" y="4714875"/>
          <p14:tracePt t="180196" x="1657350" y="4714875"/>
          <p14:tracePt t="180212" x="1685925" y="4714875"/>
          <p14:tracePt t="180229" x="1708150" y="4700588"/>
          <p14:tracePt t="180245" x="1728788" y="4700588"/>
          <p14:tracePt t="180262" x="1751013" y="4700588"/>
          <p14:tracePt t="180278" x="1757363" y="4700588"/>
          <p14:tracePt t="180296" x="1771650" y="4694238"/>
          <p14:tracePt t="180341" x="1785938" y="4694238"/>
          <p14:tracePt t="180373" x="1800225" y="4694238"/>
          <p14:tracePt t="180381" x="1808163" y="4694238"/>
          <p14:tracePt t="180396" x="1828800" y="4694238"/>
          <p14:tracePt t="180429" x="1836738" y="4694238"/>
          <p14:tracePt t="180469" x="1843088" y="4694238"/>
          <p14:tracePt t="180517" x="1843088" y="4700588"/>
          <p14:tracePt t="180518" x="1843088" y="4708525"/>
          <p14:tracePt t="180541" x="1843088" y="4722813"/>
          <p14:tracePt t="180549" x="1843088" y="4729163"/>
          <p14:tracePt t="180565" x="1843088" y="4737100"/>
          <p14:tracePt t="180573" x="1843088" y="4743450"/>
          <p14:tracePt t="180581" x="1836738" y="4751388"/>
          <p14:tracePt t="180613" x="1822450" y="4757738"/>
          <p14:tracePt t="180613" x="1808163" y="4779963"/>
          <p14:tracePt t="180661" x="1800225" y="4786313"/>
          <p14:tracePt t="180701" x="1793875" y="4786313"/>
          <p14:tracePt t="180708" x="1785938" y="4786313"/>
          <p14:tracePt t="180740" x="1771650" y="4786313"/>
          <p14:tracePt t="180749" x="1765300" y="4786313"/>
          <p14:tracePt t="180756" x="1751013" y="4794250"/>
          <p14:tracePt t="180780" x="1736725" y="4794250"/>
          <p14:tracePt t="180780" x="1728788" y="4794250"/>
          <p14:tracePt t="180796" x="1722438" y="4794250"/>
          <p14:tracePt t="180812" x="1714500" y="4794250"/>
          <p14:tracePt t="180845" x="1685925" y="4800600"/>
          <p14:tracePt t="180885" x="1679575" y="4808538"/>
          <p14:tracePt t="180997" x="1693863" y="4808538"/>
          <p14:tracePt t="181000" x="1708150" y="4808538"/>
          <p14:tracePt t="181013" x="1722438" y="4808538"/>
          <p14:tracePt t="181013" x="1728788" y="4814888"/>
          <p14:tracePt t="181028" x="1757363" y="4814888"/>
          <p14:tracePt t="181028" x="1765300" y="4814888"/>
          <p14:tracePt t="181045" x="1808163" y="4822825"/>
          <p14:tracePt t="181061" x="1836738" y="4822825"/>
          <p14:tracePt t="181078" x="1851025" y="4822825"/>
          <p14:tracePt t="181094" x="1871663" y="4822825"/>
          <p14:tracePt t="181111" x="1879600" y="4822825"/>
          <p14:tracePt t="181127" x="1885950" y="4822825"/>
          <p14:tracePt t="181144" x="1893888" y="4822825"/>
          <p14:tracePt t="181161" x="1914525" y="4822825"/>
          <p14:tracePt t="181177" x="1922463" y="4822825"/>
          <p14:tracePt t="181194" x="1928813" y="4822825"/>
          <p14:tracePt t="181210" x="1951038" y="4822825"/>
          <p14:tracePt t="181227" x="1957388" y="4822825"/>
          <p14:tracePt t="181244" x="1965325" y="4822825"/>
          <p14:tracePt t="181261" x="1979613" y="4822825"/>
          <p14:tracePt t="181277" x="1985963" y="4822825"/>
          <p14:tracePt t="181294" x="1993900" y="4822825"/>
          <p14:tracePt t="181365" x="2000250" y="4822825"/>
          <p14:tracePt t="181381" x="2022475" y="4822825"/>
          <p14:tracePt t="181397" x="2028825" y="4822825"/>
          <p14:tracePt t="181452" x="2036763" y="4822825"/>
          <p14:tracePt t="181461" x="2043113" y="4822825"/>
          <p14:tracePt t="181469" x="2065338" y="4822825"/>
          <p14:tracePt t="181477" x="2079625" y="4822825"/>
          <p14:tracePt t="181494" x="2122488" y="4822825"/>
          <p14:tracePt t="181510" x="2185988" y="4822825"/>
          <p14:tracePt t="181528" x="2228850" y="4822825"/>
          <p14:tracePt t="181544" x="2271713" y="4829175"/>
          <p14:tracePt t="181561" x="2293938" y="4851400"/>
          <p14:tracePt t="181597" x="2300288" y="4851400"/>
          <p14:tracePt t="181613" x="2314575" y="4851400"/>
          <p14:tracePt t="181629" x="2322513" y="4851400"/>
          <p14:tracePt t="181645" x="2328863" y="4851400"/>
          <p14:tracePt t="181646" x="2336800" y="4851400"/>
          <p14:tracePt t="181660" x="2365375" y="4857750"/>
          <p14:tracePt t="181677" x="2371725" y="4857750"/>
          <p14:tracePt t="181693" x="2408238" y="4857750"/>
          <p14:tracePt t="181711" x="2414588" y="4857750"/>
          <p14:tracePt t="181727" x="2436813" y="4865688"/>
          <p14:tracePt t="181744" x="2443163" y="4865688"/>
          <p14:tracePt t="181760" x="2451100" y="4865688"/>
          <p14:tracePt t="181777" x="2465388" y="4865688"/>
          <p14:tracePt t="181793" x="2471738" y="4865688"/>
          <p14:tracePt t="181809" x="2479675" y="4865688"/>
          <p14:tracePt t="181826" x="2508250" y="4865688"/>
          <p14:tracePt t="181843" x="2522538" y="4865688"/>
          <p14:tracePt t="181860" x="2551113" y="4872038"/>
          <p14:tracePt t="182349" x="2557463" y="4872038"/>
          <p14:tracePt t="182357" x="2593975" y="4894263"/>
          <p14:tracePt t="182357" x="2600325" y="4894263"/>
          <p14:tracePt t="182421" x="2608263" y="4908550"/>
          <p14:tracePt t="182437" x="2608263" y="4914900"/>
          <p14:tracePt t="182445" x="2608263" y="4922838"/>
          <p14:tracePt t="182447" x="2608263" y="4929188"/>
          <p14:tracePt t="182458" x="2600325" y="4943475"/>
          <p14:tracePt t="182476" x="2528888" y="4972050"/>
          <p14:tracePt t="182492" x="2493963" y="4986338"/>
          <p14:tracePt t="182509" x="2451100" y="4994275"/>
          <p14:tracePt t="182526" x="2408238" y="5014913"/>
          <p14:tracePt t="182542" x="2386013" y="5014913"/>
          <p14:tracePt t="182559" x="2365375" y="5022850"/>
          <p14:tracePt t="182604" x="2357438" y="5022850"/>
          <p14:tracePt t="182613" x="2322513" y="5022850"/>
          <p14:tracePt t="182621" x="2308225" y="5022850"/>
          <p14:tracePt t="182628" x="2271713" y="5014913"/>
          <p14:tracePt t="182642" x="2257425" y="5014913"/>
          <p14:tracePt t="182658" x="2243138" y="5008563"/>
          <p14:tracePt t="182700" x="2214563" y="4979988"/>
          <p14:tracePt t="182707" x="2208213" y="4979988"/>
          <p14:tracePt t="182712" x="2193925" y="4972050"/>
          <p14:tracePt t="182725" x="2171700" y="4965700"/>
          <p14:tracePt t="182741" x="2165350" y="4957763"/>
          <p14:tracePt t="182758" x="2165350" y="4943475"/>
          <p14:tracePt t="182775" x="2165350" y="4908550"/>
          <p14:tracePt t="182792" x="2165350" y="4894263"/>
          <p14:tracePt t="182808" x="2165350" y="4886325"/>
          <p14:tracePt t="182825" x="2165350" y="4872038"/>
          <p14:tracePt t="182842" x="2165350" y="4857750"/>
          <p14:tracePt t="182858" x="2165350" y="4843463"/>
          <p14:tracePt t="182875" x="2151063" y="4822825"/>
          <p14:tracePt t="182892" x="2151063" y="4786313"/>
          <p14:tracePt t="182909" x="2151063" y="4772025"/>
          <p14:tracePt t="182925" x="2151063" y="4757738"/>
          <p14:tracePt t="182942" x="2151063" y="4743450"/>
          <p14:tracePt t="182989" x="2151063" y="4737100"/>
          <p14:tracePt t="182997" x="2171700" y="4700588"/>
          <p14:tracePt t="183013" x="2179638" y="4694238"/>
          <p14:tracePt t="183029" x="2208213" y="4686300"/>
          <p14:tracePt t="183042" x="2236788" y="4679950"/>
          <p14:tracePt t="183042" x="2257425" y="4672013"/>
          <p14:tracePt t="183057" x="2286000" y="4665663"/>
          <p14:tracePt t="183075" x="2322513" y="4665663"/>
          <p14:tracePt t="183091" x="2336800" y="4657725"/>
          <p14:tracePt t="183108" x="2371725" y="4657725"/>
          <p14:tracePt t="183125" x="2386013" y="4657725"/>
          <p14:tracePt t="183141" x="2408238" y="4657725"/>
          <p14:tracePt t="183159" x="2451100" y="4657725"/>
          <p14:tracePt t="183174" x="2500313" y="4657725"/>
          <p14:tracePt t="183191" x="2536825" y="4657725"/>
          <p14:tracePt t="183207" x="2551113" y="4657725"/>
          <p14:tracePt t="183224" x="2579688" y="4657725"/>
          <p14:tracePt t="183241" x="2608263" y="4657725"/>
          <p14:tracePt t="183257" x="2622550" y="4657725"/>
          <p14:tracePt t="183275" x="2643188" y="4657725"/>
          <p14:tracePt t="183291" x="2657475" y="4657725"/>
          <p14:tracePt t="183291" x="2665413" y="4657725"/>
          <p14:tracePt t="183309" x="2708275" y="4672013"/>
          <p14:tracePt t="183325" x="2714625" y="4679950"/>
          <p14:tracePt t="183341" x="2736850" y="4700588"/>
          <p14:tracePt t="183357" x="2751138" y="4737100"/>
          <p14:tracePt t="183375" x="2757488" y="4779963"/>
          <p14:tracePt t="183391" x="2771775" y="4808538"/>
          <p14:tracePt t="183407" x="2786063" y="4872038"/>
          <p14:tracePt t="183424" x="2794000" y="4937125"/>
          <p14:tracePt t="183441" x="2794000" y="4972050"/>
          <p14:tracePt t="183458" x="2794000" y="5014913"/>
          <p14:tracePt t="183474" x="2794000" y="5051425"/>
          <p14:tracePt t="183491" x="2779713" y="5094288"/>
          <p14:tracePt t="183507" x="2743200" y="5157788"/>
          <p14:tracePt t="183524" x="2686050" y="5208588"/>
          <p14:tracePt t="183541" x="2636838" y="5222875"/>
          <p14:tracePt t="183558" x="2536825" y="5272088"/>
          <p14:tracePt t="183573" x="2457450" y="5314950"/>
          <p14:tracePt t="183590" x="2357438" y="5337175"/>
          <p14:tracePt t="183607" x="2265363" y="5365750"/>
          <p14:tracePt t="183624" x="2165350" y="5386388"/>
          <p14:tracePt t="183641" x="2079625" y="5408613"/>
          <p14:tracePt t="183657" x="2000250" y="5422900"/>
          <p14:tracePt t="183674" x="1900238" y="5422900"/>
          <p14:tracePt t="183690" x="1757363" y="5422900"/>
          <p14:tracePt t="183707" x="1579563" y="5443538"/>
          <p14:tracePt t="183724" x="1400175" y="5472113"/>
          <p14:tracePt t="183741" x="1322388" y="5480050"/>
          <p14:tracePt t="183757" x="1279525" y="5486400"/>
          <p14:tracePt t="183773" x="1243013" y="5514975"/>
          <p14:tracePt t="183791" x="1193800" y="5537200"/>
          <p14:tracePt t="183808" x="1136650" y="5586413"/>
          <p14:tracePt t="183824" x="1036638" y="5629275"/>
          <p14:tracePt t="183840" x="965200" y="5672138"/>
          <p14:tracePt t="183857" x="885825" y="5700713"/>
          <p14:tracePt t="183874" x="836613" y="5722938"/>
          <p14:tracePt t="183891" x="814388" y="5737225"/>
          <p14:tracePt t="183908" x="785813" y="5743575"/>
          <p14:tracePt t="183924" x="750888" y="5765800"/>
          <p14:tracePt t="183941" x="700088" y="5772150"/>
          <p14:tracePt t="183957" x="650875" y="5772150"/>
          <p14:tracePt t="183975" x="614363" y="5780088"/>
          <p14:tracePt t="183989" x="593725" y="5780088"/>
          <p14:tracePt t="184007" x="579438" y="5780088"/>
          <p14:tracePt t="184025" x="571500" y="5780088"/>
          <p14:tracePt t="184068" x="565150" y="5780088"/>
          <p14:tracePt t="184077" x="557213" y="5794375"/>
          <p14:tracePt t="184092" x="557213" y="5800725"/>
          <p14:tracePt t="184106" x="557213" y="5808663"/>
          <p14:tracePt t="184106" x="557213" y="5815013"/>
          <p14:tracePt t="184125" x="557213" y="5829300"/>
          <p14:tracePt t="184140" x="557213" y="5837238"/>
          <p14:tracePt t="184172" x="565150" y="5857875"/>
          <p14:tracePt t="184189" x="571500" y="5857875"/>
          <p14:tracePt t="184192" x="608013" y="5865813"/>
          <p14:tracePt t="184207" x="642938" y="5886450"/>
          <p14:tracePt t="184223" x="685800" y="5900738"/>
          <p14:tracePt t="184239" x="757238" y="5929313"/>
          <p14:tracePt t="184256" x="800100" y="5951538"/>
          <p14:tracePt t="184273" x="900113" y="5994400"/>
          <p14:tracePt t="184289" x="965200" y="6008688"/>
          <p14:tracePt t="184306" x="1042988" y="6008688"/>
          <p14:tracePt t="184322" x="1085850" y="6029325"/>
          <p14:tracePt t="184340" x="1128713" y="6029325"/>
          <p14:tracePt t="184356" x="1185863" y="6029325"/>
          <p14:tracePt t="184373" x="1214438" y="6029325"/>
          <p14:tracePt t="184390" x="1228725" y="6029325"/>
          <p14:tracePt t="184436" x="1257300" y="6008688"/>
          <p14:tracePt t="184444" x="1271588" y="5994400"/>
          <p14:tracePt t="184451" x="1271588" y="5986463"/>
          <p14:tracePt t="184458" x="1271588" y="5943600"/>
          <p14:tracePt t="184473" x="1279525" y="5900738"/>
          <p14:tracePt t="184490" x="1279525" y="5865813"/>
          <p14:tracePt t="184505" x="1257300" y="5815013"/>
          <p14:tracePt t="184523" x="1171575" y="5757863"/>
          <p14:tracePt t="184539" x="1022350" y="5694363"/>
          <p14:tracePt t="184556" x="750888" y="5622925"/>
          <p14:tracePt t="184573" x="657225" y="5608638"/>
          <p14:tracePt t="184589" x="600075" y="5608638"/>
          <p14:tracePt t="184607" x="557213" y="5608638"/>
          <p14:tracePt t="184622" x="528638" y="5608638"/>
          <p14:tracePt t="184640" x="493713" y="5608638"/>
          <p14:tracePt t="184655" x="479425" y="5608638"/>
          <p14:tracePt t="184672" x="450850" y="5608638"/>
          <p14:tracePt t="184689" x="428625" y="5614988"/>
          <p14:tracePt t="184705" x="414338" y="5629275"/>
          <p14:tracePt t="184723" x="407988" y="5637213"/>
          <p14:tracePt t="184738" x="407988" y="5651500"/>
          <p14:tracePt t="184756" x="400050" y="5665788"/>
          <p14:tracePt t="184756" x="400050" y="5680075"/>
          <p14:tracePt t="184772" x="400050" y="5700713"/>
          <p14:tracePt t="184789" x="400050" y="5729288"/>
          <p14:tracePt t="184806" x="400050" y="5751513"/>
          <p14:tracePt t="184822" x="414338" y="5822950"/>
          <p14:tracePt t="184838" x="465138" y="5908675"/>
          <p14:tracePt t="184855" x="514350" y="5980113"/>
          <p14:tracePt t="184872" x="579438" y="6029325"/>
          <p14:tracePt t="184888" x="614363" y="6086475"/>
          <p14:tracePt t="184905" x="665163" y="6143625"/>
          <p14:tracePt t="184922" x="700088" y="6180138"/>
          <p14:tracePt t="184938" x="771525" y="6229350"/>
          <p14:tracePt t="184955" x="814388" y="6251575"/>
          <p14:tracePt t="184955" x="828675" y="6257925"/>
          <p14:tracePt t="184988" x="857250" y="6280150"/>
          <p14:tracePt t="184989" x="908050" y="6286500"/>
          <p14:tracePt t="185005" x="936625" y="6294438"/>
          <p14:tracePt t="185022" x="950913" y="6300788"/>
          <p14:tracePt t="185040" x="985838" y="6300788"/>
          <p14:tracePt t="185055" x="1028700" y="6300788"/>
          <p14:tracePt t="185071" x="1093788" y="6300788"/>
          <p14:tracePt t="185089" x="1136650" y="6300788"/>
          <p14:tracePt t="185104" x="1179513" y="6300788"/>
          <p14:tracePt t="185122" x="1214438" y="6300788"/>
          <p14:tracePt t="185138" x="1250950" y="6300788"/>
          <p14:tracePt t="185155" x="1293813" y="6300788"/>
          <p14:tracePt t="185172" x="1336675" y="6300788"/>
          <p14:tracePt t="185189" x="1350963" y="6300788"/>
          <p14:tracePt t="185205" x="1365250" y="6315075"/>
          <p14:tracePt t="185221" x="1379538" y="6329363"/>
          <p14:tracePt t="185239" x="1400175" y="6329363"/>
          <p14:tracePt t="185255" x="1443038" y="6337300"/>
          <p14:tracePt t="185272" x="1500188" y="6343650"/>
          <p14:tracePt t="185288" x="1536700" y="6365875"/>
          <p14:tracePt t="185305" x="1565275" y="6380163"/>
          <p14:tracePt t="185321" x="1593850" y="6386513"/>
          <p14:tracePt t="185339" x="1600200" y="6386513"/>
          <p14:tracePt t="185355" x="1614488" y="6408738"/>
          <p14:tracePt t="185372" x="1628775" y="6408738"/>
          <p14:tracePt t="185404" x="1636713" y="6408738"/>
          <p14:tracePt t="185405" x="1643063" y="6408738"/>
          <p14:tracePt t="185421" x="1665288" y="6408738"/>
          <p14:tracePt t="185437" x="1679575" y="6408738"/>
          <p14:tracePt t="185455" x="1714500" y="6408738"/>
          <p14:tracePt t="185471" x="1722438" y="6408738"/>
          <p14:tracePt t="185532" x="1743075" y="6400800"/>
          <p14:tracePt t="185564" x="1743075" y="6380163"/>
          <p14:tracePt t="185573" x="1743075" y="6357938"/>
          <p14:tracePt t="185573" x="1743075" y="6351588"/>
          <p14:tracePt t="185588" x="1751013" y="6323013"/>
          <p14:tracePt t="185628" x="1765300" y="6315075"/>
          <p14:tracePt t="185836" x="1771650" y="6323013"/>
          <p14:tracePt t="185877" x="1771650" y="6329363"/>
          <p14:tracePt t="185885" x="1771650" y="6337300"/>
          <p14:tracePt t="185898" x="1771650" y="6351588"/>
          <p14:tracePt t="185974" x="1771650" y="6357938"/>
          <p14:tracePt t="185981" x="1785938" y="6365875"/>
          <p14:tracePt t="185996" x="1793875" y="6365875"/>
          <p14:tracePt t="186004" x="1800225" y="6365875"/>
          <p14:tracePt t="186010" x="1822450" y="6365875"/>
          <p14:tracePt t="186021" x="1836738" y="6365875"/>
          <p14:tracePt t="186039" x="1871663" y="6365875"/>
          <p14:tracePt t="186055" x="1893888" y="6365875"/>
          <p14:tracePt t="186071" x="1936750" y="6365875"/>
          <p14:tracePt t="186088" x="1951038" y="6365875"/>
          <p14:tracePt t="186104" x="1985963" y="6365875"/>
          <p14:tracePt t="186120" x="1993900" y="6357938"/>
          <p14:tracePt t="186137" x="2000250" y="6351588"/>
          <p14:tracePt t="186153" x="2014538" y="6351588"/>
          <p14:tracePt t="186170" x="2022475" y="6343650"/>
          <p14:tracePt t="186253" x="2028825" y="6337300"/>
          <p14:tracePt t="186261" x="2028825" y="6329363"/>
          <p14:tracePt t="186277" x="2028825" y="6323013"/>
          <p14:tracePt t="186292" x="2036763" y="6315075"/>
          <p14:tracePt t="186901" x="2036763" y="6308725"/>
          <p14:tracePt t="186902" x="2022475" y="6308725"/>
          <p14:tracePt t="186919" x="1993900" y="6308725"/>
          <p14:tracePt t="186919" x="1908175" y="6323013"/>
          <p14:tracePt t="186935" x="1843088" y="6329363"/>
          <p14:tracePt t="186953" x="1779588" y="6337300"/>
          <p14:tracePt t="186969" x="1722438" y="6351588"/>
          <p14:tracePt t="186987" x="1657350" y="6357938"/>
          <p14:tracePt t="187002" x="1608138" y="6386513"/>
          <p14:tracePt t="187020" x="1485900" y="6408738"/>
          <p14:tracePt t="187037" x="1243013" y="6465888"/>
          <p14:tracePt t="187053" x="1157288" y="6480175"/>
          <p14:tracePt t="187069" x="1150938" y="6486525"/>
          <p14:tracePt t="187086" x="1136650" y="6486525"/>
          <p14:tracePt t="187157" x="1128713" y="6486525"/>
          <p14:tracePt t="187173" x="1114425" y="6486525"/>
          <p14:tracePt t="187180" x="1100138" y="6486525"/>
          <p14:tracePt t="187188" x="1093788" y="6486525"/>
          <p14:tracePt t="187197" x="1079500" y="6486525"/>
          <p14:tracePt t="187203" x="1057275" y="6486525"/>
          <p14:tracePt t="187218" x="1042988" y="6480175"/>
          <p14:tracePt t="187260" x="1036638" y="6472238"/>
          <p14:tracePt t="187268" x="1036638" y="6465888"/>
          <p14:tracePt t="187272" x="1036638" y="6451600"/>
          <p14:tracePt t="187285" x="1036638" y="6423025"/>
          <p14:tracePt t="187301" x="1036638" y="6386513"/>
          <p14:tracePt t="187319" x="1022350" y="6329363"/>
          <p14:tracePt t="187335" x="1014413" y="6300788"/>
          <p14:tracePt t="187353" x="1008063" y="6265863"/>
          <p14:tracePt t="187368" x="1008063" y="6237288"/>
          <p14:tracePt t="187385" x="1008063" y="6200775"/>
          <p14:tracePt t="187401" x="1008063" y="6157913"/>
          <p14:tracePt t="187419" x="1008063" y="6115050"/>
          <p14:tracePt t="187435" x="1022350" y="6065838"/>
          <p14:tracePt t="187451" x="1028700" y="6029325"/>
          <p14:tracePt t="187470" x="1028700" y="5994400"/>
          <p14:tracePt t="187484" x="1036638" y="5986463"/>
          <p14:tracePt t="187502" x="1036638" y="5965825"/>
          <p14:tracePt t="187518" x="1050925" y="5943600"/>
          <p14:tracePt t="187536" x="1065213" y="5915025"/>
          <p14:tracePt t="187551" x="1079500" y="5908675"/>
          <p14:tracePt t="187597" x="1093788" y="5900738"/>
          <p14:tracePt t="187644" x="1108075" y="5894388"/>
          <p14:tracePt t="187652" x="1128713" y="5894388"/>
          <p14:tracePt t="187660" x="1143000" y="5894388"/>
          <p14:tracePt t="187668" x="1171575" y="5894388"/>
          <p14:tracePt t="187676" x="1193800" y="5894388"/>
          <p14:tracePt t="187684" x="1236663" y="5872163"/>
          <p14:tracePt t="187702" x="1265238" y="5872163"/>
          <p14:tracePt t="187719" x="1279525" y="5872163"/>
          <p14:tracePt t="187735" x="1293813" y="5872163"/>
          <p14:tracePt t="187781" x="1308100" y="5880100"/>
          <p14:tracePt t="187797" x="1328738" y="5886450"/>
          <p14:tracePt t="187813" x="1336675" y="5886450"/>
          <p14:tracePt t="187821" x="1357313" y="5894388"/>
          <p14:tracePt t="187835" x="1393825" y="5922963"/>
          <p14:tracePt t="187851" x="1408113" y="5937250"/>
          <p14:tracePt t="187868" x="1422400" y="5957888"/>
          <p14:tracePt t="187884" x="1436688" y="6000750"/>
          <p14:tracePt t="187901" x="1436688" y="6022975"/>
          <p14:tracePt t="187917" x="1436688" y="6037263"/>
          <p14:tracePt t="187933" x="1436688" y="6072188"/>
          <p14:tracePt t="187950" x="1436688" y="6086475"/>
          <p14:tracePt t="187967" x="1436688" y="6122988"/>
          <p14:tracePt t="187985" x="1436688" y="6151563"/>
          <p14:tracePt t="188000" x="1408113" y="6180138"/>
          <p14:tracePt t="188017" x="1379538" y="6200775"/>
          <p14:tracePt t="188035" x="1357313" y="6215063"/>
          <p14:tracePt t="188051" x="1343025" y="6223000"/>
          <p14:tracePt t="188067" x="1328738" y="6237288"/>
          <p14:tracePt t="188084" x="1300163" y="6243638"/>
          <p14:tracePt t="188101" x="1285875" y="6251575"/>
          <p14:tracePt t="188117" x="1279525" y="6251575"/>
          <p14:tracePt t="188165" x="1271588" y="6251575"/>
          <p14:tracePt t="188236" x="1265238" y="6251575"/>
          <p14:tracePt t="188277" x="1257300" y="6251575"/>
          <p14:tracePt t="189332" x="1243013" y="6251575"/>
          <p14:tracePt t="189350" x="1236663" y="6251575"/>
          <p14:tracePt t="189351" x="1228725" y="6251575"/>
          <p14:tracePt t="189366" x="1222375" y="6243638"/>
          <p14:tracePt t="189382" x="1214438" y="6229350"/>
          <p14:tracePt t="189429" x="1193800" y="6208713"/>
          <p14:tracePt t="189437" x="1193800" y="6194425"/>
          <p14:tracePt t="189444" x="1193800" y="6172200"/>
          <p14:tracePt t="189453" x="1193800" y="6122988"/>
          <p14:tracePt t="189466" x="1193800" y="6072188"/>
          <p14:tracePt t="189482" x="1193800" y="6051550"/>
          <p14:tracePt t="189499" x="1193800" y="6008688"/>
          <p14:tracePt t="189516" x="1193800" y="5951538"/>
          <p14:tracePt t="189532" x="1200150" y="5908675"/>
          <p14:tracePt t="189549" x="1208088" y="5857875"/>
          <p14:tracePt t="189566" x="1214438" y="5822950"/>
          <p14:tracePt t="189583" x="1214438" y="5765800"/>
          <p14:tracePt t="189598" x="1236663" y="5708650"/>
          <p14:tracePt t="189616" x="1236663" y="5665788"/>
          <p14:tracePt t="189632" x="1236663" y="5622925"/>
          <p14:tracePt t="189649" x="1236663" y="5614988"/>
          <p14:tracePt t="189665" x="1236663" y="5580063"/>
          <p14:tracePt t="189681" x="1228725" y="5557838"/>
          <p14:tracePt t="189699" x="1228725" y="5537200"/>
          <p14:tracePt t="189715" x="1214438" y="5500688"/>
          <p14:tracePt t="189732" x="1200150" y="5457825"/>
          <p14:tracePt t="189748" x="1179513" y="5400675"/>
          <p14:tracePt t="189766" x="1171575" y="5372100"/>
          <p14:tracePt t="189782" x="1157288" y="5343525"/>
          <p14:tracePt t="189799" x="1143000" y="5329238"/>
          <p14:tracePt t="189815" x="1136650" y="5294313"/>
          <p14:tracePt t="189832" x="1114425" y="5257800"/>
          <p14:tracePt t="189849" x="1108075" y="5237163"/>
          <p14:tracePt t="189864" x="1100138" y="5222875"/>
          <p14:tracePt t="189882" x="1093788" y="5208588"/>
          <p14:tracePt t="189898" x="1079500" y="5194300"/>
          <p14:tracePt t="189915" x="1071563" y="5180013"/>
          <p14:tracePt t="189931" x="1071563" y="5143500"/>
          <p14:tracePt t="189949" x="1071563" y="5137150"/>
          <p14:tracePt t="189964" x="1065213" y="5122863"/>
          <p14:tracePt t="190012" x="1065213" y="5108575"/>
          <p14:tracePt t="190019" x="1065213" y="5100638"/>
          <p14:tracePt t="190021" x="1065213" y="5094288"/>
          <p14:tracePt t="190034" x="1065213" y="5086350"/>
          <p14:tracePt t="190048" x="1065213" y="5065713"/>
          <p14:tracePt t="190065" x="1065213" y="5029200"/>
          <p14:tracePt t="190081" x="1065213" y="5014913"/>
          <p14:tracePt t="190098" x="1057275" y="5008563"/>
          <p14:tracePt t="190115" x="1057275" y="4994275"/>
          <p14:tracePt t="190132" x="1042988" y="4986338"/>
          <p14:tracePt t="190148" x="1036638" y="4979988"/>
          <p14:tracePt t="190229" x="1028700" y="4979988"/>
          <p14:tracePt t="190269" x="1022350" y="4979988"/>
          <p14:tracePt t="190277" x="1008063" y="4979988"/>
          <p14:tracePt t="190283" x="1000125" y="4979988"/>
          <p14:tracePt t="190297" x="985838" y="4979988"/>
          <p14:tracePt t="190314" x="971550" y="4979988"/>
          <p14:tracePt t="190364" x="965200" y="4979988"/>
          <p14:tracePt t="190381" x="957263" y="4979988"/>
          <p14:tracePt t="190412" x="950913" y="4979988"/>
          <p14:tracePt t="190444" x="936625" y="4979988"/>
          <p14:tracePt t="190565" x="971550" y="4972050"/>
          <p14:tracePt t="190581" x="993775" y="4972050"/>
          <p14:tracePt t="190588" x="1014413" y="4972050"/>
          <p14:tracePt t="190603" x="1042988" y="4972050"/>
          <p14:tracePt t="190605" x="1085850" y="4972050"/>
          <p14:tracePt t="190614" x="1114425" y="4972050"/>
          <p14:tracePt t="190630" x="1157288" y="4972050"/>
          <p14:tracePt t="190648" x="1179513" y="4979988"/>
          <p14:tracePt t="190664" x="1214438" y="4986338"/>
          <p14:tracePt t="190680" x="1236663" y="4994275"/>
          <p14:tracePt t="190698" x="1257300" y="4994275"/>
          <p14:tracePt t="190713" x="1271588" y="5000625"/>
          <p14:tracePt t="190731" x="1279525" y="5000625"/>
          <p14:tracePt t="190746" x="1300163" y="5000625"/>
          <p14:tracePt t="190764" x="1336675" y="5000625"/>
          <p14:tracePt t="190781" x="1371600" y="5000625"/>
          <p14:tracePt t="190797" x="1450975" y="5000625"/>
          <p14:tracePt t="190815" x="1585913" y="5000625"/>
          <p14:tracePt t="190831" x="1743075" y="5000625"/>
          <p14:tracePt t="190848" x="1843088" y="5000625"/>
          <p14:tracePt t="190864" x="1914525" y="5000625"/>
          <p14:tracePt t="190881" x="1965325" y="5000625"/>
          <p14:tracePt t="190896" x="2022475" y="5000625"/>
          <p14:tracePt t="190913" x="2065338" y="5000625"/>
          <p14:tracePt t="190930" x="2093913" y="5000625"/>
          <p14:tracePt t="190947" x="2114550" y="5000625"/>
          <p14:tracePt t="190964" x="2136775" y="5000625"/>
          <p14:tracePt t="190964" x="2143125" y="5000625"/>
          <p14:tracePt t="190981" x="2151063" y="5000625"/>
          <p14:tracePt t="190997" x="2185988" y="5022850"/>
          <p14:tracePt t="191037" x="2200275" y="5029200"/>
          <p14:tracePt t="191045" x="2208213" y="5029200"/>
          <p14:tracePt t="191053" x="2228850" y="5037138"/>
          <p14:tracePt t="191063" x="2243138" y="5037138"/>
          <p14:tracePt t="191079" x="2257425" y="5037138"/>
          <p14:tracePt t="191117" x="2265363" y="5037138"/>
          <p14:tracePt t="191124" x="2271713" y="5037138"/>
          <p14:tracePt t="191132" x="2286000" y="5037138"/>
          <p14:tracePt t="191146" x="2300288" y="5037138"/>
          <p14:tracePt t="191163" x="2322513" y="5037138"/>
          <p14:tracePt t="191180" x="2336800" y="5037138"/>
          <p14:tracePt t="191196" x="2343150" y="5037138"/>
          <p14:tracePt t="191237" x="2357438" y="5037138"/>
          <p14:tracePt t="191245" x="2371725" y="5037138"/>
          <p14:tracePt t="191285" x="2379663" y="5037138"/>
          <p14:tracePt t="191292" x="2386013" y="5037138"/>
          <p14:tracePt t="191309" x="2393950" y="5037138"/>
          <p14:tracePt t="191316" x="2400300" y="5037138"/>
          <p14:tracePt t="191332" x="2408238" y="5037138"/>
          <p14:tracePt t="191349" x="2414588" y="5037138"/>
          <p14:tracePt t="191364" x="2422525" y="5037138"/>
          <p14:tracePt t="191380" x="2436813" y="5037138"/>
          <p14:tracePt t="191420" x="2443163" y="5037138"/>
          <p14:tracePt t="191733" x="2443163" y="5029200"/>
          <p14:tracePt t="191740" x="2451100" y="5022850"/>
          <p14:tracePt t="191852" x="2428875" y="5022850"/>
          <p14:tracePt t="191860" x="2343150" y="5022850"/>
          <p14:tracePt t="191870" x="2308225" y="5022850"/>
          <p14:tracePt t="191878" x="2236788" y="5022850"/>
          <p14:tracePt t="191895" x="2171700" y="5022850"/>
          <p14:tracePt t="191911" x="2128838" y="5022850"/>
          <p14:tracePt t="191928" x="2108200" y="5022850"/>
          <p14:tracePt t="191945" x="2079625" y="5022850"/>
          <p14:tracePt t="191963" x="2071688" y="5022850"/>
          <p14:tracePt t="191979" x="2051050" y="5022850"/>
          <p14:tracePt t="191995" x="2043113" y="5022850"/>
          <p14:tracePt t="192011" x="2008188" y="5022850"/>
          <p14:tracePt t="192032" x="1993900" y="5022850"/>
          <p14:tracePt t="192045" x="1957388" y="5022850"/>
          <p14:tracePt t="192062" x="1914525" y="5022850"/>
          <p14:tracePt t="192080" x="1871663" y="5022850"/>
          <p14:tracePt t="192095" x="1793875" y="5022850"/>
          <p14:tracePt t="192111" x="1671638" y="5022850"/>
          <p14:tracePt t="192128" x="1485900" y="5022850"/>
          <p14:tracePt t="192145" x="1308100" y="5022850"/>
          <p14:tracePt t="192162" x="1243013" y="5022850"/>
          <p14:tracePt t="192178" x="1208088" y="5014913"/>
          <p14:tracePt t="192195" x="1200150" y="5014913"/>
          <p14:tracePt t="192212" x="1193800" y="5014913"/>
          <p14:tracePt t="192229" x="1179513" y="5014913"/>
          <p14:tracePt t="192300" x="1179513" y="5008563"/>
          <p14:tracePt t="192308" x="1200150" y="5008563"/>
          <p14:tracePt t="192316" x="1243013" y="4986338"/>
          <p14:tracePt t="192329" x="1279525" y="4979988"/>
          <p14:tracePt t="192345" x="1322388" y="4972050"/>
          <p14:tracePt t="192362" x="1357313" y="4965700"/>
          <p14:tracePt t="192377" x="1408113" y="4965700"/>
          <p14:tracePt t="192395" x="1457325" y="4943475"/>
          <p14:tracePt t="192412" x="1500188" y="4943475"/>
          <p14:tracePt t="192428" x="1536700" y="4937125"/>
          <p14:tracePt t="192445" x="1565275" y="4929188"/>
          <p14:tracePt t="192460" x="1614488" y="4929188"/>
          <p14:tracePt t="192479" x="1693863" y="4929188"/>
          <p14:tracePt t="192494" x="1736725" y="4929188"/>
          <p14:tracePt t="192511" x="1765300" y="4929188"/>
          <p14:tracePt t="192572" x="1771650" y="4929188"/>
          <p14:tracePt t="192580" x="1779588" y="4929188"/>
          <p14:tracePt t="192581" x="1785938" y="4929188"/>
          <p14:tracePt t="192595" x="1800225" y="4929188"/>
          <p14:tracePt t="192611" x="1808163" y="4929188"/>
          <p14:tracePt t="192628" x="1814513" y="4922838"/>
          <p14:tracePt t="192644" x="1843088" y="4922838"/>
          <p14:tracePt t="192661" x="1885950" y="4922838"/>
          <p14:tracePt t="192677" x="1943100" y="4900613"/>
          <p14:tracePt t="192694" x="2022475" y="4886325"/>
          <p14:tracePt t="192711" x="2043113" y="4886325"/>
          <p14:tracePt t="192727" x="2065338" y="4886325"/>
          <p14:tracePt t="192744" x="2071688" y="4879975"/>
          <p14:tracePt t="192760" x="2079625" y="4879975"/>
          <p14:tracePt t="192777" x="2085975" y="4879975"/>
          <p14:tracePt t="192820" x="2100263" y="4879975"/>
          <p14:tracePt t="192842" x="2108200" y="4879975"/>
          <p14:tracePt t="193252" x="2114550" y="4894263"/>
          <p14:tracePt t="193260" x="2114550" y="4908550"/>
          <p14:tracePt t="193268" x="2114550" y="4937125"/>
          <p14:tracePt t="193276" x="2114550" y="4943475"/>
          <p14:tracePt t="193284" x="2114550" y="4972050"/>
          <p14:tracePt t="193294" x="2114550" y="5008563"/>
          <p14:tracePt t="193310" x="2114550" y="5022850"/>
          <p14:tracePt t="193327" x="2114550" y="5043488"/>
          <p14:tracePt t="193343" x="2122488" y="5065713"/>
          <p14:tracePt t="193360" x="2143125" y="5100638"/>
          <p14:tracePt t="193377" x="2157413" y="5108575"/>
          <p14:tracePt t="193393" x="2165350" y="5114925"/>
          <p14:tracePt t="193410" x="2171700" y="5122863"/>
          <p14:tracePt t="193427" x="2179638" y="5122863"/>
          <p14:tracePt t="193443" x="2208213" y="5143500"/>
          <p14:tracePt t="193492" x="2222500" y="5143500"/>
          <p14:tracePt t="193532" x="2228850" y="5143500"/>
          <p14:tracePt t="193564" x="2236788" y="5151438"/>
          <p14:tracePt t="193636" x="2243138" y="5151438"/>
          <p14:tracePt t="193964" x="2236788" y="5151438"/>
          <p14:tracePt t="193975" x="2214563" y="5151438"/>
          <p14:tracePt t="193975" x="2200275" y="5151438"/>
          <p14:tracePt t="193993" x="2185988" y="5151438"/>
          <p14:tracePt t="194009" x="2179638" y="5151438"/>
          <p14:tracePt t="194025" x="2143125" y="5151438"/>
          <p14:tracePt t="194045" x="2136775" y="5151438"/>
          <p14:tracePt t="194059" x="2122488" y="5151438"/>
          <p14:tracePt t="194093" x="2114550" y="5151438"/>
          <p14:tracePt t="194093" x="2108200" y="5151438"/>
          <p14:tracePt t="194109" x="2100263" y="5151438"/>
          <p14:tracePt t="194125" x="2085975" y="5151438"/>
          <p14:tracePt t="194142" x="2079625" y="5151438"/>
          <p14:tracePt t="194158" x="2065338" y="5151438"/>
          <p14:tracePt t="194204" x="2043113" y="5151438"/>
          <p14:tracePt t="194244" x="2036763" y="5151438"/>
          <p14:tracePt t="194276" x="2028825" y="5151438"/>
          <p14:tracePt t="194293" x="2008188" y="5151438"/>
          <p14:tracePt t="194309" x="2000250" y="5151438"/>
          <p14:tracePt t="194325" x="1993900" y="5151438"/>
          <p14:tracePt t="194341" x="1985963" y="5151438"/>
          <p14:tracePt t="194349" x="1971675" y="5151438"/>
          <p14:tracePt t="194365" x="1965325" y="5151438"/>
          <p14:tracePt t="194397" x="1957388" y="5151438"/>
          <p14:tracePt t="194412" x="1951038" y="5151438"/>
          <p14:tracePt t="194444" x="1936750" y="5151438"/>
          <p14:tracePt t="194460" x="1928813" y="5151438"/>
          <p14:tracePt t="194468" x="1922463" y="5151438"/>
          <p14:tracePt t="194475" x="1914525" y="5151438"/>
          <p14:tracePt t="194491" x="1893888" y="5151438"/>
          <p14:tracePt t="194508" x="1885950" y="5151438"/>
          <p14:tracePt t="194525" x="1857375" y="5151438"/>
          <p14:tracePt t="194542" x="1851025" y="5151438"/>
          <p14:tracePt t="194558" x="1836738" y="5151438"/>
          <p14:tracePt t="194629" x="1822450" y="5151438"/>
          <p14:tracePt t="194829" x="1851025" y="5151438"/>
          <p14:tracePt t="194837" x="1865313" y="5143500"/>
          <p14:tracePt t="194857" x="1900238" y="5143500"/>
          <p14:tracePt t="194858" x="1928813" y="5143500"/>
          <p14:tracePt t="194874" x="1943100" y="5143500"/>
          <p14:tracePt t="194892" x="1965325" y="5143500"/>
          <p14:tracePt t="194908" x="1979613" y="5143500"/>
          <p14:tracePt t="194925" x="2000250" y="5143500"/>
          <p14:tracePt t="194940" x="2014538" y="5143500"/>
          <p14:tracePt t="194957" x="2022475" y="5143500"/>
          <p14:tracePt t="194974" x="2036763" y="5143500"/>
          <p14:tracePt t="194991" x="2043113" y="5143500"/>
          <p14:tracePt t="195008" x="2051050" y="5143500"/>
          <p14:tracePt t="195027" x="2057400" y="5143500"/>
          <p14:tracePt t="195041" x="2065338" y="5143500"/>
          <p14:tracePt t="195057" x="2079625" y="5143500"/>
          <p14:tracePt t="195074" x="2093913" y="5143500"/>
          <p14:tracePt t="195116" x="2122488" y="5129213"/>
          <p14:tracePt t="195164" x="2128838" y="5129213"/>
          <p14:tracePt t="195180" x="2136775" y="5129213"/>
          <p14:tracePt t="195260" x="2151063" y="5129213"/>
          <p14:tracePt t="195340" x="2157413" y="5129213"/>
          <p14:tracePt t="196332" x="2151063" y="5129213"/>
          <p14:tracePt t="196340" x="2136775" y="5129213"/>
          <p14:tracePt t="196348" x="2128838" y="5129213"/>
          <p14:tracePt t="196356" x="2114550" y="5129213"/>
          <p14:tracePt t="196365" x="2085975" y="5129213"/>
          <p14:tracePt t="196371" x="2022475" y="5137150"/>
          <p14:tracePt t="196389" x="1993900" y="5137150"/>
          <p14:tracePt t="196406" x="1957388" y="5137150"/>
          <p14:tracePt t="196422" x="1928813" y="5137150"/>
          <p14:tracePt t="196438" x="1900238" y="5137150"/>
          <p14:tracePt t="196455" x="1865313" y="5137150"/>
          <p14:tracePt t="196472" x="1836738" y="5143500"/>
          <p14:tracePt t="196489" x="1793875" y="5143500"/>
          <p14:tracePt t="196505" x="1779588" y="5151438"/>
          <p14:tracePt t="196522" x="1743075" y="5151438"/>
          <p14:tracePt t="196539" x="1714500" y="5151438"/>
          <p14:tracePt t="196555" x="1693863" y="5151438"/>
          <p14:tracePt t="196572" x="1657350" y="5157788"/>
          <p14:tracePt t="196589" x="1614488" y="5172075"/>
          <p14:tracePt t="196605" x="1571625" y="5186363"/>
          <p14:tracePt t="196622" x="1536700" y="5186363"/>
          <p14:tracePt t="196638" x="1508125" y="5186363"/>
          <p14:tracePt t="196655" x="1485900" y="5194300"/>
          <p14:tracePt t="196673" x="1471613" y="5194300"/>
          <p14:tracePt t="196688" x="1450975" y="5194300"/>
          <p14:tracePt t="196705" x="1443038" y="5194300"/>
          <p14:tracePt t="196721" x="1422400" y="5200650"/>
          <p14:tracePt t="198788" x="1428750" y="5200650"/>
          <p14:tracePt t="198828" x="1443038" y="5200650"/>
          <p14:tracePt t="199221" x="1450975" y="5200650"/>
          <p14:tracePt t="200108" x="1457325" y="5194300"/>
          <p14:tracePt t="200212" x="1457325" y="5186363"/>
          <p14:tracePt t="200477" x="1457325" y="5180013"/>
          <p14:tracePt t="200484" x="1465263" y="5172075"/>
          <p14:tracePt t="200492" x="1471613" y="5165725"/>
          <p14:tracePt t="200499" x="1479550" y="5165725"/>
          <p14:tracePt t="200516" x="1493838" y="5165725"/>
          <p14:tracePt t="200572" x="1500188" y="5165725"/>
          <p14:tracePt t="200580" x="1522413" y="5165725"/>
          <p14:tracePt t="200588" x="1543050" y="5165725"/>
          <p14:tracePt t="200599" x="1585913" y="5194300"/>
          <p14:tracePt t="200616" x="1622425" y="5214938"/>
          <p14:tracePt t="200633" x="1636713" y="5229225"/>
          <p14:tracePt t="200649" x="1643063" y="5243513"/>
          <p14:tracePt t="200666" x="1671638" y="5272088"/>
          <p14:tracePt t="200683" x="1679575" y="5280025"/>
          <p14:tracePt t="200699" x="1679575" y="5314950"/>
          <p14:tracePt t="200717" x="1700213" y="5337175"/>
          <p14:tracePt t="200733" x="1708150" y="5351463"/>
          <p14:tracePt t="200750" x="1714500" y="5365750"/>
          <p14:tracePt t="200766" x="1736725" y="5394325"/>
          <p14:tracePt t="200836" x="1743075" y="5400675"/>
          <p14:tracePt t="200876" x="1751013" y="5414963"/>
          <p14:tracePt t="200909" x="1751013" y="5422900"/>
          <p14:tracePt t="200948" x="1751013" y="5429250"/>
          <p14:tracePt t="200957" x="1751013" y="5437188"/>
          <p14:tracePt t="200965" x="1751013" y="5451475"/>
          <p14:tracePt t="200981" x="1757363" y="5472113"/>
          <p14:tracePt t="201036" x="1757363" y="5480050"/>
          <p14:tracePt t="201043" x="1765300" y="5486400"/>
          <p14:tracePt t="201052" x="1771650" y="5494338"/>
          <p14:tracePt t="201053" x="1771650" y="5500688"/>
          <p14:tracePt t="201066" x="1771650" y="5508625"/>
          <p14:tracePt t="201082" x="1771650" y="5514975"/>
          <p14:tracePt t="201098" x="1771650" y="5529263"/>
          <p14:tracePt t="201140" x="1771650" y="5537200"/>
          <p14:tracePt t="201309" x="1779588" y="5543550"/>
          <p14:tracePt t="201549" x="1785938" y="5551488"/>
          <p14:tracePt t="201716" x="1800225" y="5551488"/>
          <p14:tracePt t="202429" x="1808163" y="5551488"/>
          <p14:tracePt t="202437" x="1814513" y="5551488"/>
          <p14:tracePt t="202444" x="1822450" y="5551488"/>
          <p14:tracePt t="202455" x="1843088" y="5551488"/>
          <p14:tracePt t="202463" x="1865313" y="5543550"/>
          <p14:tracePt t="202480" x="1879600" y="5543550"/>
          <p14:tracePt t="202496" x="1893888" y="5543550"/>
          <p14:tracePt t="202513" x="1914525" y="5543550"/>
          <p14:tracePt t="202530" x="1985963" y="5543550"/>
          <p14:tracePt t="202547" x="2057400" y="5543550"/>
          <p14:tracePt t="202562" x="2108200" y="5543550"/>
          <p14:tracePt t="202562" x="2114550" y="5543550"/>
          <p14:tracePt t="202581" x="2122488" y="5543550"/>
          <p14:tracePt t="202597" x="2128838" y="5543550"/>
          <p14:tracePt t="202636" x="2143125" y="5543550"/>
          <p14:tracePt t="202652" x="2151063" y="5543550"/>
          <p14:tracePt t="202693" x="2157413" y="5543550"/>
          <p14:tracePt t="202733" x="2165350" y="5543550"/>
          <p14:tracePt t="202844" x="2179638" y="5543550"/>
          <p14:tracePt t="202924" x="2185988" y="5537200"/>
          <p14:tracePt t="203021" x="2193925" y="5537200"/>
          <p14:tracePt t="204773" x="2185988" y="5537200"/>
          <p14:tracePt t="204780" x="2179638" y="5537200"/>
          <p14:tracePt t="204789" x="2157413" y="5537200"/>
          <p14:tracePt t="204794" x="2143125" y="5537200"/>
          <p14:tracePt t="204810" x="2114550" y="5537200"/>
          <p14:tracePt t="204827" x="2065338" y="5543550"/>
          <p14:tracePt t="204844" x="1985963" y="5543550"/>
          <p14:tracePt t="204861" x="1951038" y="5551488"/>
          <p14:tracePt t="204877" x="1922463" y="5551488"/>
          <p14:tracePt t="204892" x="1885950" y="5557838"/>
          <p14:tracePt t="204910" x="1836738" y="5572125"/>
          <p14:tracePt t="204926" x="1822450" y="5580063"/>
          <p14:tracePt t="204943" x="1800225" y="5580063"/>
          <p14:tracePt t="204959" x="1765300" y="5586413"/>
          <p14:tracePt t="204976" x="1736725" y="5586413"/>
          <p14:tracePt t="204993" x="1693863" y="5594350"/>
          <p14:tracePt t="205009" x="1628775" y="5622925"/>
          <p14:tracePt t="205029" x="1608138" y="5622925"/>
          <p14:tracePt t="205043" x="1557338" y="5629275"/>
          <p14:tracePt t="205060" x="1543050" y="5637213"/>
          <p14:tracePt t="205076" x="1500188" y="5637213"/>
          <p14:tracePt t="205093" x="1465263" y="5651500"/>
          <p14:tracePt t="205110" x="1422400" y="5651500"/>
          <p14:tracePt t="205126" x="1379538" y="5665788"/>
          <p14:tracePt t="205143" x="1365250" y="5672138"/>
          <p14:tracePt t="205159" x="1350963" y="5672138"/>
          <p14:tracePt t="205177" x="1343025" y="5672138"/>
          <p14:tracePt t="205192" x="1336675" y="5680075"/>
          <p14:tracePt t="205244" x="1314450" y="5680075"/>
          <p14:tracePt t="205292" x="1300163" y="5680075"/>
          <p14:tracePt t="205300" x="1293813" y="5672138"/>
          <p14:tracePt t="205309" x="1285875" y="5657850"/>
          <p14:tracePt t="205315" x="1279525" y="5600700"/>
          <p14:tracePt t="205326" x="1265238" y="5580063"/>
          <p14:tracePt t="205342" x="1265238" y="5537200"/>
          <p14:tracePt t="205360" x="1265238" y="5500688"/>
          <p14:tracePt t="205376" x="1265238" y="5451475"/>
          <p14:tracePt t="205393" x="1265238" y="5408613"/>
          <p14:tracePt t="205408" x="1279525" y="5351463"/>
          <p14:tracePt t="205426" x="1279525" y="5308600"/>
          <p14:tracePt t="205442" x="1285875" y="5286375"/>
          <p14:tracePt t="205459" x="1285875" y="5272088"/>
          <p14:tracePt t="205459" x="1285875" y="5251450"/>
          <p14:tracePt t="205477" x="1293813" y="5237163"/>
          <p14:tracePt t="205493" x="1300163" y="5229225"/>
          <p14:tracePt t="205564" x="1308100" y="5229225"/>
          <p14:tracePt t="205572" x="1336675" y="5229225"/>
          <p14:tracePt t="205574" x="1385888" y="5229225"/>
          <p14:tracePt t="205591" x="1443038" y="5229225"/>
          <p14:tracePt t="205609" x="1485900" y="5229225"/>
          <p14:tracePt t="205626" x="1536700" y="5229225"/>
          <p14:tracePt t="205642" x="1557338" y="5251450"/>
          <p14:tracePt t="205659" x="1571625" y="5251450"/>
          <p14:tracePt t="205675" x="1600200" y="5265738"/>
          <p14:tracePt t="205692" x="1628775" y="5272088"/>
          <p14:tracePt t="205733" x="1651000" y="5280025"/>
          <p14:tracePt t="205742" x="1657350" y="5286375"/>
          <p14:tracePt t="205758" x="1665288" y="5286375"/>
          <p14:tracePt t="205759" x="1679575" y="5294313"/>
          <p14:tracePt t="205829" x="1685925" y="5294313"/>
          <p14:tracePt t="205834" x="1693863" y="5300663"/>
          <p14:tracePt t="205853" x="1700213" y="5322888"/>
          <p14:tracePt t="205869" x="1700213" y="5357813"/>
          <p14:tracePt t="205891" x="1700213" y="5386388"/>
          <p14:tracePt t="205910" x="1700213" y="5414963"/>
          <p14:tracePt t="205925" x="1700213" y="5457825"/>
          <p14:tracePt t="205942" x="1700213" y="5480050"/>
          <p14:tracePt t="205959" x="1700213" y="5514975"/>
          <p14:tracePt t="205975" x="1708150" y="5529263"/>
          <p14:tracePt t="205992" x="1708150" y="5551488"/>
          <p14:tracePt t="206008" x="1708150" y="5565775"/>
          <p14:tracePt t="206027" x="1708150" y="5572125"/>
          <p14:tracePt t="206041" x="1708150" y="5586413"/>
          <p14:tracePt t="206058" x="1708150" y="5594350"/>
          <p14:tracePt t="206074" x="1665288" y="5614988"/>
          <p14:tracePt t="206091" x="1643063" y="5614988"/>
          <p14:tracePt t="206109" x="1608138" y="5614988"/>
          <p14:tracePt t="206125" x="1557338" y="5614988"/>
          <p14:tracePt t="206141" x="1528763" y="5614988"/>
          <p14:tracePt t="206158" x="1508125" y="5614988"/>
          <p14:tracePt t="206204" x="1493838" y="5614988"/>
          <p14:tracePt t="206213" x="1485900" y="5614988"/>
          <p14:tracePt t="206213" x="1471613" y="5614988"/>
          <p14:tracePt t="206224" x="1450975" y="5614988"/>
          <p14:tracePt t="206241" x="1443038" y="5614988"/>
          <p14:tracePt t="206258" x="1436688" y="5614988"/>
          <p14:tracePt t="206275" x="1422400" y="5614988"/>
          <p14:tracePt t="206291" x="1408113" y="5614988"/>
          <p14:tracePt t="206308" x="1379538" y="5600700"/>
          <p14:tracePt t="206325" x="1365250" y="5594350"/>
          <p14:tracePt t="206341" x="1343025" y="5586413"/>
          <p14:tracePt t="206358" x="1322388" y="5580063"/>
          <p14:tracePt t="206374" x="1308100" y="5551488"/>
          <p14:tracePt t="206392" x="1300163" y="5543550"/>
          <p14:tracePt t="206407" x="1285875" y="5522913"/>
          <p14:tracePt t="206425" x="1279525" y="5514975"/>
          <p14:tracePt t="206441" x="1265238" y="5508625"/>
          <p14:tracePt t="206457" x="1250950" y="5486400"/>
          <p14:tracePt t="206475" x="1236663" y="5472113"/>
          <p14:tracePt t="206491" x="1228725" y="5451475"/>
          <p14:tracePt t="206508" x="1228725" y="5437188"/>
          <p14:tracePt t="206524" x="1228725" y="5400675"/>
          <p14:tracePt t="206542" x="1228725" y="5380038"/>
          <p14:tracePt t="206558" x="1228725" y="5365750"/>
          <p14:tracePt t="206604" x="1228725" y="5357813"/>
          <p14:tracePt t="206636" x="1243013" y="5351463"/>
          <p14:tracePt t="206644" x="1308100" y="5351463"/>
          <p14:tracePt t="206651" x="1336675" y="5351463"/>
          <p14:tracePt t="206657" x="1385888" y="5351463"/>
          <p14:tracePt t="206674" x="1428750" y="5351463"/>
          <p14:tracePt t="206691" x="1479550" y="5351463"/>
          <p14:tracePt t="206707" x="1571625" y="5351463"/>
          <p14:tracePt t="206724" x="1608138" y="5357813"/>
          <p14:tracePt t="206724" x="1651000" y="5365750"/>
          <p14:tracePt t="206741" x="1728788" y="5394325"/>
          <p14:tracePt t="206756" x="1785938" y="5422900"/>
          <p14:tracePt t="206774" x="1808163" y="5437188"/>
          <p14:tracePt t="206790" x="1822450" y="5437188"/>
          <p14:tracePt t="206808" x="1836738" y="5443538"/>
          <p14:tracePt t="206844" x="1851025" y="5443538"/>
          <p14:tracePt t="206892" x="1857375" y="5451475"/>
          <p14:tracePt t="206909" x="1857375" y="5457825"/>
          <p14:tracePt t="206911" x="1857375" y="5472113"/>
          <p14:tracePt t="206924" x="1822450" y="5480050"/>
          <p14:tracePt t="206941" x="1785938" y="5500688"/>
          <p14:tracePt t="206957" x="1771650" y="5500688"/>
          <p14:tracePt t="206974" x="1728788" y="5500688"/>
          <p14:tracePt t="206990" x="1693863" y="5500688"/>
          <p14:tracePt t="207006" x="1651000" y="5500688"/>
          <p14:tracePt t="207025" x="1608138" y="5500688"/>
          <p14:tracePt t="207039" x="1565275" y="5500688"/>
          <p14:tracePt t="207056" x="1543050" y="5500688"/>
          <p14:tracePt t="207073" x="1522413" y="5500688"/>
          <p14:tracePt t="207090" x="1493838" y="5500688"/>
          <p14:tracePt t="207107" x="1471613" y="5500688"/>
          <p14:tracePt t="207123" x="1443038" y="5494338"/>
          <p14:tracePt t="207123" x="1436688" y="5494338"/>
          <p14:tracePt t="207156" x="1414463" y="5494338"/>
          <p14:tracePt t="207157" x="1400175" y="5494338"/>
          <p14:tracePt t="207173" x="1379538" y="5486400"/>
          <p14:tracePt t="207190" x="1365250" y="5486400"/>
          <p14:tracePt t="207206" x="1328738" y="5486400"/>
          <p14:tracePt t="207223" x="1308100" y="5465763"/>
          <p14:tracePt t="207239" x="1300163" y="5465763"/>
          <p14:tracePt t="207256" x="1285875" y="5465763"/>
          <p14:tracePt t="207273" x="1250950" y="5457825"/>
          <p14:tracePt t="207290" x="1243013" y="5457825"/>
          <p14:tracePt t="207307" x="1228725" y="5457825"/>
          <p14:tracePt t="207323" x="1214438" y="5451475"/>
          <p14:tracePt t="207364" x="1208088" y="5451475"/>
          <p14:tracePt t="207372" x="1185863" y="5451475"/>
          <p14:tracePt t="207390" x="1171575" y="5443538"/>
          <p14:tracePt t="207391" x="1150938" y="5443538"/>
          <p14:tracePt t="207407" x="1136650" y="5443538"/>
          <p14:tracePt t="207423" x="1128713" y="5443538"/>
          <p14:tracePt t="207439" x="1108075" y="5443538"/>
          <p14:tracePt t="207456" x="1079500" y="5443538"/>
          <p14:tracePt t="207474" x="1028700" y="5443538"/>
          <p14:tracePt t="207489" x="1014413" y="5443538"/>
          <p14:tracePt t="207506" x="993775" y="5443538"/>
          <p14:tracePt t="207523" x="985838" y="5443538"/>
          <p14:tracePt t="207685" x="1008063" y="5429250"/>
          <p14:tracePt t="207692" x="1014413" y="5429250"/>
          <p14:tracePt t="207693" x="1028700" y="5429250"/>
          <p14:tracePt t="207706" x="1065213" y="5429250"/>
          <p14:tracePt t="207723" x="1114425" y="5429250"/>
          <p14:tracePt t="207739" x="1171575" y="5429250"/>
          <p14:tracePt t="207755" x="1393825" y="5429250"/>
          <p14:tracePt t="207773" x="1651000" y="5429250"/>
          <p14:tracePt t="207789" x="1871663" y="5429250"/>
          <p14:tracePt t="207806" x="2051050" y="5429250"/>
          <p14:tracePt t="207822" x="2171700" y="5429250"/>
          <p14:tracePt t="207839" x="2251075" y="5429250"/>
          <p14:tracePt t="207855" x="2351088" y="5429250"/>
          <p14:tracePt t="207872" x="2408238" y="5429250"/>
          <p14:tracePt t="207889" x="2436813" y="5429250"/>
          <p14:tracePt t="207905" x="2471738" y="5429250"/>
          <p14:tracePt t="207923" x="2486025" y="5429250"/>
          <p14:tracePt t="207938" x="2514600" y="5429250"/>
          <p14:tracePt t="207955" x="2528888" y="5429250"/>
          <p14:tracePt t="207973" x="2551113" y="5429250"/>
          <p14:tracePt t="207989" x="2557463" y="5429250"/>
          <p14:tracePt t="208069" x="2543175" y="5429250"/>
          <p14:tracePt t="208076" x="2528888" y="5429250"/>
          <p14:tracePt t="208092" x="2514600" y="5429250"/>
          <p14:tracePt t="208093" x="2479675" y="5429250"/>
          <p14:tracePt t="208105" x="2414588" y="5429250"/>
          <p14:tracePt t="208122" x="2279650" y="5437188"/>
          <p14:tracePt t="208138" x="2051050" y="5480050"/>
          <p14:tracePt t="208155" x="1722438" y="5480050"/>
          <p14:tracePt t="208172" x="1400175" y="5480050"/>
          <p14:tracePt t="208189" x="1314450" y="5480050"/>
          <p14:tracePt t="208205" x="1265238" y="5480050"/>
          <p14:tracePt t="208222" x="1250950" y="5480050"/>
          <p14:tracePt t="208238" x="1243013" y="5480050"/>
          <p14:tracePt t="208254" x="1208088" y="5480050"/>
          <p14:tracePt t="208271" x="1171575" y="5480050"/>
          <p14:tracePt t="208288" x="1136650" y="5480050"/>
          <p14:tracePt t="208304" x="1108075" y="5480050"/>
          <p14:tracePt t="208322" x="1085850" y="5480050"/>
          <p14:tracePt t="208445" x="1093788" y="5480050"/>
          <p14:tracePt t="208453" x="1143000" y="5480050"/>
          <p14:tracePt t="208461" x="1193800" y="5480050"/>
          <p14:tracePt t="208472" x="1257300" y="5480050"/>
          <p14:tracePt t="208488" x="1279525" y="5480050"/>
          <p14:tracePt t="208505" x="1322388" y="5480050"/>
          <p14:tracePt t="208522" x="1350963" y="5480050"/>
          <p14:tracePt t="208537" x="1393825" y="5480050"/>
          <p14:tracePt t="208554" x="1400175" y="5480050"/>
          <p14:tracePt t="208571" x="1408113" y="5480050"/>
          <p14:tracePt t="208588" x="1422400" y="5486400"/>
          <p14:tracePt t="208772" x="1428750" y="5494338"/>
          <p14:tracePt t="208781" x="1428750" y="5508625"/>
          <p14:tracePt t="208788" x="1428750" y="5565775"/>
          <p14:tracePt t="208804" x="1428750" y="5580063"/>
          <p14:tracePt t="208811" x="1428750" y="5614988"/>
          <p14:tracePt t="208821" x="1428750" y="5694363"/>
          <p14:tracePt t="208838" x="1414463" y="5751513"/>
          <p14:tracePt t="208855" x="1408113" y="5808663"/>
          <p14:tracePt t="208871" x="1379538" y="5843588"/>
          <p14:tracePt t="208888" x="1365250" y="5894388"/>
          <p14:tracePt t="208904" x="1343025" y="5929313"/>
          <p14:tracePt t="208921" x="1328738" y="5943600"/>
          <p14:tracePt t="208937" x="1308100" y="5980113"/>
          <p14:tracePt t="208954" x="1300163" y="5986463"/>
          <p14:tracePt t="208971" x="1293813" y="5986463"/>
          <p14:tracePt t="208988" x="1265238" y="5994400"/>
          <p14:tracePt t="208988" x="1250950" y="6000750"/>
          <p14:tracePt t="209005" x="1214438" y="6022975"/>
          <p14:tracePt t="209021" x="1165225" y="6029325"/>
          <p14:tracePt t="209039" x="1114425" y="6037263"/>
          <p14:tracePt t="209054" x="1100138" y="6037263"/>
          <p14:tracePt t="209117" x="1085850" y="6051550"/>
          <p14:tracePt t="209124" x="1071563" y="6057900"/>
          <p14:tracePt t="209133" x="1057275" y="6065838"/>
          <p14:tracePt t="209137" x="1036638" y="6065838"/>
          <p14:tracePt t="209154" x="1014413" y="6072188"/>
          <p14:tracePt t="209261" x="1014413" y="6080125"/>
          <p14:tracePt t="209269" x="1022350" y="6094413"/>
          <p14:tracePt t="209300" x="1036638" y="6094413"/>
          <p14:tracePt t="209309" x="1085850" y="6094413"/>
          <p14:tracePt t="209317" x="1093788" y="6094413"/>
          <p14:tracePt t="209323" x="1136650" y="6094413"/>
          <p14:tracePt t="209337" x="1193800" y="6094413"/>
          <p14:tracePt t="209353" x="1236663" y="6094413"/>
          <p14:tracePt t="209370" x="1314450" y="6094413"/>
          <p14:tracePt t="209386" x="1393825" y="6094413"/>
          <p14:tracePt t="209403" x="1514475" y="6094413"/>
          <p14:tracePt t="209419" x="1622425" y="6094413"/>
          <p14:tracePt t="209438" x="1643063" y="6094413"/>
          <p14:tracePt t="209453" x="1665288" y="6094413"/>
          <p14:tracePt t="209470" x="1685925" y="6094413"/>
          <p14:tracePt t="209487" x="1708150" y="6094413"/>
          <p14:tracePt t="209503" x="1757363" y="6094413"/>
          <p14:tracePt t="209521" x="1785938" y="6094413"/>
          <p14:tracePt t="209537" x="1808163" y="6094413"/>
          <p14:tracePt t="209554" x="1836738" y="6094413"/>
          <p14:tracePt t="209569" x="1871663" y="6100763"/>
          <p14:tracePt t="209586" x="1914525" y="6108700"/>
          <p14:tracePt t="209602" x="1928813" y="6108700"/>
          <p14:tracePt t="209619" x="1993900" y="6137275"/>
          <p14:tracePt t="209637" x="2014538" y="6137275"/>
          <p14:tracePt t="209653" x="2043113" y="6137275"/>
          <p14:tracePt t="209669" x="2057400" y="6143625"/>
          <p14:tracePt t="209686" x="2071688" y="6143625"/>
          <p14:tracePt t="209703" x="2079625" y="6143625"/>
          <p14:tracePt t="209757" x="2085975" y="6143625"/>
          <p14:tracePt t="209764" x="2093913" y="6143625"/>
          <p14:tracePt t="209770" x="2108200" y="6143625"/>
          <p14:tracePt t="209787" x="2114550" y="6143625"/>
          <p14:tracePt t="210085" x="2108200" y="6151563"/>
          <p14:tracePt t="210092" x="2085975" y="6151563"/>
          <p14:tracePt t="210100" x="2079625" y="6151563"/>
          <p14:tracePt t="210103" x="2028825" y="6157913"/>
          <p14:tracePt t="210118" x="1971675" y="6157913"/>
          <p14:tracePt t="210136" x="1836738" y="6180138"/>
          <p14:tracePt t="210152" x="1671638" y="6208713"/>
          <p14:tracePt t="210168" x="1500188" y="6223000"/>
          <p14:tracePt t="210186" x="1371600" y="6257925"/>
          <p14:tracePt t="210202" x="1279525" y="6257925"/>
          <p14:tracePt t="210219" x="1185863" y="6257925"/>
          <p14:tracePt t="210236" x="1065213" y="6257925"/>
          <p14:tracePt t="210252" x="1022350" y="6265863"/>
          <p14:tracePt t="210268" x="993775" y="6265863"/>
          <p14:tracePt t="210286" x="985838" y="6265863"/>
          <p14:tracePt t="210302" x="979488" y="6265863"/>
          <p14:tracePt t="210319" x="957263" y="6265863"/>
          <p14:tracePt t="210336" x="942975" y="6265863"/>
          <p14:tracePt t="210352" x="928688" y="6265863"/>
          <p14:tracePt t="210369" x="922338" y="6265863"/>
          <p14:tracePt t="210492" x="942975" y="6265863"/>
          <p14:tracePt t="210509" x="965200" y="6265863"/>
          <p14:tracePt t="210512" x="971550" y="6265863"/>
          <p14:tracePt t="210518" x="993775" y="6265863"/>
          <p14:tracePt t="210535" x="1022350" y="6265863"/>
          <p14:tracePt t="210552" x="1079500" y="6257925"/>
          <p14:tracePt t="210568" x="1200150" y="6243638"/>
          <p14:tracePt t="210585" x="1365250" y="6229350"/>
          <p14:tracePt t="210602" x="1443038" y="6223000"/>
          <p14:tracePt t="210618" x="1508125" y="6223000"/>
          <p14:tracePt t="210635" x="1579563" y="6223000"/>
          <p14:tracePt t="210651" x="1636713" y="6223000"/>
          <p14:tracePt t="210669" x="1679575" y="6223000"/>
          <p14:tracePt t="210685" x="1736725" y="6223000"/>
          <p14:tracePt t="210701" x="1779588" y="6223000"/>
          <p14:tracePt t="210718" x="1822450" y="6223000"/>
          <p14:tracePt t="210736" x="1879600" y="6223000"/>
          <p14:tracePt t="210751" x="1936750" y="6223000"/>
          <p14:tracePt t="210768" x="1985963" y="6223000"/>
          <p14:tracePt t="210785" x="2065338" y="6200775"/>
          <p14:tracePt t="210801" x="2114550" y="6186488"/>
          <p14:tracePt t="210818" x="2128838" y="6186488"/>
          <p14:tracePt t="210834" x="2151063" y="6180138"/>
          <p14:tracePt t="210851" x="2157413" y="6180138"/>
          <p14:tracePt t="210868" x="2185988" y="6172200"/>
          <p14:tracePt t="210884" x="2214563" y="6157913"/>
          <p14:tracePt t="210901" x="2228850" y="6157913"/>
          <p14:tracePt t="210917" x="2243138" y="6151563"/>
          <p14:tracePt t="211308" x="2228850" y="6151563"/>
          <p14:tracePt t="211317" x="2222500" y="6151563"/>
          <p14:tracePt t="211324" x="2200275" y="6157913"/>
          <p14:tracePt t="211334" x="2157413" y="6165850"/>
          <p14:tracePt t="211351" x="2143125" y="6165850"/>
          <p14:tracePt t="211367" x="2108200" y="6172200"/>
          <p14:tracePt t="211384" x="2051050" y="6194425"/>
          <p14:tracePt t="211400" x="1943100" y="6208713"/>
          <p14:tracePt t="211417" x="1822450" y="6208713"/>
          <p14:tracePt t="211433" x="1665288" y="6208713"/>
          <p14:tracePt t="211451" x="1493838" y="6208713"/>
          <p14:tracePt t="211466" x="1365250" y="6208713"/>
          <p14:tracePt t="211466" x="1328738" y="6208713"/>
          <p14:tracePt t="211500" x="1293813" y="6208713"/>
          <p14:tracePt t="211501" x="1279525" y="6208713"/>
          <p14:tracePt t="211517" x="1265238" y="6208713"/>
          <p14:tracePt t="211533" x="1250950" y="6208713"/>
          <p14:tracePt t="211551" x="1236663" y="6194425"/>
          <p14:tracePt t="211567" x="1208088" y="6186488"/>
          <p14:tracePt t="211583" x="1150938" y="6157913"/>
          <p14:tracePt t="211600" x="1093788" y="6100763"/>
          <p14:tracePt t="211616" x="1008063" y="6037263"/>
          <p14:tracePt t="211634" x="936625" y="5986463"/>
          <p14:tracePt t="211649" x="865188" y="5937250"/>
          <p14:tracePt t="211667" x="814388" y="5894388"/>
          <p14:tracePt t="211683" x="757238" y="5829300"/>
          <p14:tracePt t="211700" x="742950" y="5786438"/>
          <p14:tracePt t="211717" x="728663" y="5729288"/>
          <p14:tracePt t="211734" x="714375" y="5672138"/>
          <p14:tracePt t="211750" x="700088" y="5614988"/>
          <p14:tracePt t="211766" x="685800" y="5572125"/>
          <p14:tracePt t="211783" x="665163" y="5522913"/>
          <p14:tracePt t="211800" x="657225" y="5494338"/>
          <p14:tracePt t="211817" x="650875" y="5422900"/>
          <p14:tracePt t="211833" x="650875" y="5351463"/>
          <p14:tracePt t="211850" x="650875" y="5294313"/>
          <p14:tracePt t="211867" x="650875" y="5214938"/>
          <p14:tracePt t="211882" x="650875" y="5157788"/>
          <p14:tracePt t="211882" x="650875" y="5143500"/>
          <p14:tracePt t="211900" x="650875" y="5108575"/>
          <p14:tracePt t="211916" x="650875" y="5057775"/>
          <p14:tracePt t="211932" x="665163" y="4994275"/>
          <p14:tracePt t="211949" x="679450" y="4937125"/>
          <p14:tracePt t="211966" x="708025" y="4879975"/>
          <p14:tracePt t="211984" x="736600" y="4814888"/>
          <p14:tracePt t="212000" x="779463" y="4737100"/>
          <p14:tracePt t="212016" x="808038" y="4686300"/>
          <p14:tracePt t="212035" x="822325" y="4643438"/>
          <p14:tracePt t="212049" x="842963" y="4594225"/>
          <p14:tracePt t="212066" x="871538" y="4572000"/>
          <p14:tracePt t="212084" x="885825" y="4551363"/>
          <p14:tracePt t="212100" x="922338" y="4508500"/>
          <p14:tracePt t="212117" x="957263" y="4479925"/>
          <p14:tracePt t="212133" x="1014413" y="4443413"/>
          <p14:tracePt t="212150" x="1071563" y="4414838"/>
          <p14:tracePt t="212166" x="1128713" y="4394200"/>
          <p14:tracePt t="212183" x="1171575" y="4365625"/>
          <p14:tracePt t="212199" x="1208088" y="4357688"/>
          <p14:tracePt t="212215" x="1228725" y="4357688"/>
          <p14:tracePt t="212232" x="1257300" y="4357688"/>
          <p14:tracePt t="212249" x="1314450" y="4351338"/>
          <p14:tracePt t="212266" x="1408113" y="4351338"/>
          <p14:tracePt t="212283" x="1493838" y="4351338"/>
          <p14:tracePt t="212299" x="1600200" y="4351338"/>
          <p14:tracePt t="212315" x="1693863" y="4351338"/>
          <p14:tracePt t="212333" x="1714500" y="4351338"/>
          <p14:tracePt t="212349" x="1736725" y="4351338"/>
          <p14:tracePt t="212365" x="1751013" y="4351338"/>
          <p14:tracePt t="212382" x="1814513" y="4371975"/>
          <p14:tracePt t="212398" x="1900238" y="4400550"/>
          <p14:tracePt t="212416" x="2000250" y="4443413"/>
          <p14:tracePt t="212432" x="2114550" y="4494213"/>
          <p14:tracePt t="212449" x="2185988" y="4537075"/>
          <p14:tracePt t="212465" x="2222500" y="4551363"/>
          <p14:tracePt t="212556" x="2222500" y="4565650"/>
          <p14:tracePt t="212564" x="2222500" y="4572000"/>
          <p14:tracePt t="212573" x="2222500" y="4594225"/>
          <p14:tracePt t="212580" x="2222500" y="4622800"/>
          <p14:tracePt t="212588" x="2222500" y="4672013"/>
          <p14:tracePt t="212598" x="2222500" y="4751388"/>
          <p14:tracePt t="212615" x="2257425" y="4865688"/>
          <p14:tracePt t="212632" x="2265363" y="4929188"/>
          <p14:tracePt t="212648" x="2286000" y="5022850"/>
          <p14:tracePt t="212666" x="2308225" y="5129213"/>
          <p14:tracePt t="212681" x="2308225" y="5222875"/>
          <p14:tracePt t="212698" x="2308225" y="5286375"/>
          <p14:tracePt t="212716" x="2308225" y="5351463"/>
          <p14:tracePt t="212731" x="2308225" y="5472113"/>
          <p14:tracePt t="212749" x="2286000" y="5529263"/>
          <p14:tracePt t="212765" x="2236788" y="5586413"/>
          <p14:tracePt t="212782" x="2185988" y="5657850"/>
          <p14:tracePt t="212798" x="2136775" y="5722938"/>
          <p14:tracePt t="212816" x="2100263" y="5757863"/>
          <p14:tracePt t="212832" x="2051050" y="5815013"/>
          <p14:tracePt t="212848" x="2008188" y="5865813"/>
          <p14:tracePt t="212865" x="1971675" y="5922963"/>
          <p14:tracePt t="212882" x="1936750" y="5972175"/>
          <p14:tracePt t="212899" x="1885950" y="6015038"/>
          <p14:tracePt t="212914" x="1836738" y="6065838"/>
          <p14:tracePt t="212914" x="1808163" y="6086475"/>
          <p14:tracePt t="212933" x="1765300" y="6129338"/>
          <p14:tracePt t="212948" x="1714500" y="6172200"/>
          <p14:tracePt t="212965" x="1657350" y="6200775"/>
          <p14:tracePt t="212981" x="1622425" y="6200775"/>
          <p14:tracePt t="212998" x="1600200" y="6200775"/>
          <p14:tracePt t="213015" x="1571625" y="6208713"/>
          <p14:tracePt t="213033" x="1500188" y="6208713"/>
          <p14:tracePt t="213048" x="1350963" y="6208713"/>
          <p14:tracePt t="213064" x="1193800" y="6208713"/>
          <p14:tracePt t="213082" x="1000125" y="6186488"/>
          <p14:tracePt t="213098" x="836613" y="6151563"/>
          <p14:tracePt t="213115" x="779463" y="6122988"/>
          <p14:tracePt t="213131" x="771525" y="6115050"/>
          <p14:tracePt t="213148" x="750888" y="6080125"/>
          <p14:tracePt t="213165" x="728663" y="6051550"/>
          <p14:tracePt t="213181" x="685800" y="5994400"/>
          <p14:tracePt t="213198" x="642938" y="5937250"/>
          <p14:tracePt t="213215" x="628650" y="5880100"/>
          <p14:tracePt t="213231" x="608013" y="5822950"/>
          <p14:tracePt t="213247" x="585788" y="5757863"/>
          <p14:tracePt t="213265" x="571500" y="5657850"/>
          <p14:tracePt t="213281" x="550863" y="5557838"/>
          <p14:tracePt t="213298" x="542925" y="5494338"/>
          <p14:tracePt t="213314" x="542925" y="5414963"/>
          <p14:tracePt t="213331" x="542925" y="5351463"/>
          <p14:tracePt t="213331" x="542925" y="5314950"/>
          <p14:tracePt t="213349" x="542925" y="5237163"/>
          <p14:tracePt t="213365" x="542925" y="5157788"/>
          <p14:tracePt t="213381" x="565150" y="5043488"/>
          <p14:tracePt t="213397" x="608013" y="4957763"/>
          <p14:tracePt t="213415" x="622300" y="4894263"/>
          <p14:tracePt t="213430" x="650875" y="4822825"/>
          <p14:tracePt t="213448" x="679450" y="4757738"/>
          <p14:tracePt t="213463" x="708025" y="4686300"/>
          <p14:tracePt t="213481" x="728663" y="4643438"/>
          <p14:tracePt t="213498" x="765175" y="4594225"/>
          <p14:tracePt t="213513" x="779463" y="4557713"/>
          <p14:tracePt t="213532" x="814388" y="4529138"/>
          <p14:tracePt t="213547" x="893763" y="4471988"/>
          <p14:tracePt t="213564" x="914400" y="4457700"/>
          <p14:tracePt t="213581" x="979488" y="4422775"/>
          <p14:tracePt t="213598" x="1000125" y="4394200"/>
          <p14:tracePt t="213613" x="1057275" y="4365625"/>
          <p14:tracePt t="213631" x="1100138" y="4343400"/>
          <p14:tracePt t="213648" x="1171575" y="4329113"/>
          <p14:tracePt t="213663" x="1236663" y="4314825"/>
          <p14:tracePt t="213680" x="1308100" y="4300538"/>
          <p14:tracePt t="213697" x="1350963" y="4286250"/>
          <p14:tracePt t="213715" x="1393825" y="4286250"/>
          <p14:tracePt t="213731" x="1465263" y="4286250"/>
          <p14:tracePt t="213747" x="1528763" y="4294188"/>
          <p14:tracePt t="213764" x="1628775" y="4300538"/>
          <p14:tracePt t="213782" x="1685925" y="4322763"/>
          <p14:tracePt t="213796" x="1751013" y="4351338"/>
          <p14:tracePt t="213814" x="1822450" y="4371975"/>
          <p14:tracePt t="213831" x="1908175" y="4414838"/>
          <p14:tracePt t="213847" x="1979613" y="4451350"/>
          <p14:tracePt t="213864" x="2065338" y="4508500"/>
          <p14:tracePt t="213880" x="2136775" y="4543425"/>
          <p14:tracePt t="213897" x="2193925" y="4572000"/>
          <p14:tracePt t="213913" x="2236788" y="4614863"/>
          <p14:tracePt t="213930" x="2286000" y="4657725"/>
          <p14:tracePt t="213947" x="2343150" y="4708525"/>
          <p14:tracePt t="213964" x="2414588" y="4794250"/>
          <p14:tracePt t="213981" x="2457450" y="4857750"/>
          <p14:tracePt t="213997" x="2486025" y="4914900"/>
          <p14:tracePt t="214013" x="2528888" y="4972050"/>
          <p14:tracePt t="214032" x="2543175" y="5029200"/>
          <p14:tracePt t="214047" x="2571750" y="5086350"/>
          <p14:tracePt t="214063" x="2586038" y="5122863"/>
          <p14:tracePt t="214080" x="2593975" y="5165725"/>
          <p14:tracePt t="214096" x="2593975" y="5200650"/>
          <p14:tracePt t="214114" x="2593975" y="5214938"/>
          <p14:tracePt t="214130" x="2593975" y="5251450"/>
          <p14:tracePt t="214147" x="2565400" y="5300663"/>
          <p14:tracePt t="214164" x="2514600" y="5337175"/>
          <p14:tracePt t="214179" x="2443163" y="5365750"/>
          <p14:tracePt t="214197" x="2393950" y="5400675"/>
          <p14:tracePt t="214213" x="2343150" y="5437188"/>
          <p14:tracePt t="214230" x="2328863" y="5457825"/>
          <p14:tracePt t="214247" x="2300288" y="5486400"/>
          <p14:tracePt t="214263" x="2257425" y="5508625"/>
          <p14:tracePt t="214280" x="2222500" y="5543550"/>
          <p14:tracePt t="214296" x="2165350" y="5594350"/>
          <p14:tracePt t="214312" x="2114550" y="5622925"/>
          <p14:tracePt t="214330" x="2071688" y="5651500"/>
          <p14:tracePt t="214347" x="2065338" y="5657850"/>
          <p14:tracePt t="214381" x="2057400" y="5665788"/>
          <p14:tracePt t="214381" x="2043113" y="5665788"/>
          <p14:tracePt t="214396" x="2022475" y="5672138"/>
          <p14:tracePt t="214413" x="2000250" y="5672138"/>
          <p14:tracePt t="214430" x="1985963" y="5672138"/>
          <p14:tracePt t="214446" x="1965325" y="5672138"/>
          <p14:tracePt t="214463" x="1943100" y="5672138"/>
          <p14:tracePt t="214480" x="1908175" y="5672138"/>
          <p14:tracePt t="214495" x="1857375" y="5637213"/>
          <p14:tracePt t="214512" x="1843088" y="5608638"/>
          <p14:tracePt t="214530" x="1808163" y="5557838"/>
          <p14:tracePt t="214545" x="1779588" y="5514975"/>
          <p14:tracePt t="214563" x="1771650" y="5508625"/>
          <p14:tracePt t="214579" x="1757363" y="5486400"/>
          <p14:tracePt t="214676" x="1751013" y="5480050"/>
          <p14:tracePt t="214684" x="1743075" y="5472113"/>
          <p14:tracePt t="214701" x="1736725" y="5465763"/>
          <p14:tracePt t="214705" x="1736725" y="5457825"/>
          <p14:tracePt t="214712" x="1728788" y="5451475"/>
          <p14:tracePt t="214729" x="1728788" y="5437188"/>
          <p14:tracePt t="214746" x="1722438" y="5408613"/>
          <p14:tracePt t="214762" x="1700213" y="5386388"/>
          <p14:tracePt t="214779" x="1693863" y="5365750"/>
          <p14:tracePt t="214796" x="1685925" y="5329238"/>
          <p14:tracePt t="214813" x="1685925" y="5294313"/>
          <p14:tracePt t="214829" x="1685925" y="5272088"/>
          <p14:tracePt t="214846" x="1685925" y="5237163"/>
          <p14:tracePt t="214863" x="1685925" y="5214938"/>
          <p14:tracePt t="214879" x="1685925" y="5208588"/>
          <p14:tracePt t="214896" x="1685925" y="5200650"/>
          <p14:tracePt t="214912" x="1685925" y="5194300"/>
          <p14:tracePt t="214929" x="1679575" y="5165725"/>
          <p14:tracePt t="214946" x="1679575" y="5157788"/>
          <p14:tracePt t="214961" x="1679575" y="5137150"/>
          <p14:tracePt t="214980" x="1665288" y="5114925"/>
          <p14:tracePt t="214995" x="1657350" y="5108575"/>
          <p14:tracePt t="214995" x="1657350" y="5100638"/>
          <p14:tracePt t="215013" x="1651000" y="5094288"/>
          <p14:tracePt t="215046" x="1643063" y="5080000"/>
          <p14:tracePt t="215047" x="1622425" y="5051425"/>
          <p14:tracePt t="215064" x="1614488" y="5029200"/>
          <p14:tracePt t="215079" x="1614488" y="5000625"/>
          <p14:tracePt t="215095" x="1608138" y="4979988"/>
          <p14:tracePt t="215112" x="1608138" y="4972050"/>
          <p14:tracePt t="215128" x="1600200" y="4951413"/>
          <p14:tracePt t="215145" x="1600200" y="4943475"/>
          <p14:tracePt t="215162" x="1593850" y="4914900"/>
          <p14:tracePt t="215178" x="1585913" y="4908550"/>
          <p14:tracePt t="215195" x="1579563" y="4900613"/>
          <p14:tracePt t="215211" x="1571625" y="4894263"/>
          <p14:tracePt t="215260" x="1565275" y="4886325"/>
          <p14:tracePt t="215268" x="1557338" y="4886325"/>
          <p14:tracePt t="215324" x="1528763" y="4900613"/>
          <p14:tracePt t="215333" x="1500188" y="4929188"/>
          <p14:tracePt t="215349" x="1485900" y="4937125"/>
          <p14:tracePt t="215357" x="1471613" y="4972050"/>
          <p14:tracePt t="215364" x="1450975" y="5022850"/>
          <p14:tracePt t="215378" x="1450975" y="5051425"/>
          <p14:tracePt t="215395" x="1450975" y="5080000"/>
          <p14:tracePt t="215411" x="1450975" y="5137150"/>
          <p14:tracePt t="215428" x="1450975" y="5157788"/>
          <p14:tracePt t="215444" x="1457325" y="5186363"/>
          <p14:tracePt t="215461" x="1465263" y="5200650"/>
          <p14:tracePt t="215509" x="1471613" y="5208588"/>
          <p14:tracePt t="215581" x="1493838" y="5208588"/>
          <p14:tracePt t="215588" x="1514475" y="5180013"/>
          <p14:tracePt t="215594" x="1543050" y="5114925"/>
          <p14:tracePt t="215612" x="1557338" y="5065713"/>
          <p14:tracePt t="215627" x="1557338" y="4994275"/>
          <p14:tracePt t="215645" x="1557338" y="4965700"/>
          <p14:tracePt t="215661" x="1557338" y="4937125"/>
          <p14:tracePt t="215678" x="1550988" y="4929188"/>
          <p14:tracePt t="215694" x="1543050" y="4929188"/>
          <p14:tracePt t="215711" x="1514475" y="4914900"/>
          <p14:tracePt t="215727" x="1479550" y="4914900"/>
          <p14:tracePt t="215745" x="1457325" y="4914900"/>
          <p14:tracePt t="215761" x="1428750" y="4914900"/>
          <p14:tracePt t="215777" x="1414463" y="4914900"/>
          <p14:tracePt t="215795" x="1400175" y="4914900"/>
          <p14:tracePt t="215811" x="1379538" y="4922838"/>
          <p14:tracePt t="215828" x="1371600" y="4957763"/>
          <p14:tracePt t="215844" x="1371600" y="4979988"/>
          <p14:tracePt t="215884" x="1371600" y="4986338"/>
          <p14:tracePt t="215893" x="1379538" y="4994275"/>
          <p14:tracePt t="215902" x="1385888" y="4994275"/>
          <p14:tracePt t="215911" x="1393825" y="4994275"/>
          <p14:tracePt t="215927" x="1400175" y="4994275"/>
          <p14:tracePt t="215944" x="1422400" y="4994275"/>
          <p14:tracePt t="215961" x="1428750" y="4994275"/>
          <p14:tracePt t="215978" x="1450975" y="4994275"/>
          <p14:tracePt t="215994" x="1450975" y="4979988"/>
          <p14:tracePt t="216011" x="1450975" y="4914900"/>
          <p14:tracePt t="216030" x="1450975" y="4908550"/>
          <p14:tracePt t="216044" x="1436688" y="4851400"/>
          <p14:tracePt t="216061" x="1422400" y="4837113"/>
          <p14:tracePt t="216077" x="1414463" y="4829175"/>
          <p14:tracePt t="216117" x="1400175" y="4829175"/>
          <p14:tracePt t="216118" x="1385888" y="4829175"/>
          <p14:tracePt t="216126" x="1350963" y="4829175"/>
          <p14:tracePt t="216144" x="1336675" y="4829175"/>
          <p14:tracePt t="216161" x="1300163" y="4843463"/>
          <p14:tracePt t="216176" x="1293813" y="4879975"/>
          <p14:tracePt t="216194" x="1293813" y="4908550"/>
          <p14:tracePt t="216210" x="1293813" y="4937125"/>
          <p14:tracePt t="216227" x="1293813" y="4957763"/>
          <p14:tracePt t="216309" x="1293813" y="4965700"/>
          <p14:tracePt t="216316" x="1300163" y="4965700"/>
          <p14:tracePt t="216324" x="1308100" y="4965700"/>
          <p14:tracePt t="216343" x="1314450" y="4951413"/>
          <p14:tracePt t="216344" x="1343025" y="4929188"/>
          <p14:tracePt t="216360" x="1343025" y="4886325"/>
          <p14:tracePt t="216377" x="1343025" y="4865688"/>
          <p14:tracePt t="216421" x="1336675" y="4857750"/>
          <p14:tracePt t="216468" x="1322388" y="4857750"/>
          <p14:tracePt t="216476" x="1300163" y="4857750"/>
          <p14:tracePt t="216485" x="1285875" y="4857750"/>
          <p14:tracePt t="216490" x="1285875" y="4872038"/>
          <p14:tracePt t="216493" x="1265238" y="4922838"/>
          <p14:tracePt t="216510" x="1265238" y="4957763"/>
          <p14:tracePt t="216527" x="1265238" y="4994275"/>
          <p14:tracePt t="216543" x="1265238" y="5014913"/>
          <p14:tracePt t="216560" x="1265238" y="5037138"/>
          <p14:tracePt t="216576" x="1279525" y="5043488"/>
          <p14:tracePt t="216724" x="1285875" y="5043488"/>
          <p14:tracePt t="217204" x="1293813" y="5037138"/>
          <p14:tracePt t="217468" x="1271588" y="5037138"/>
          <p14:tracePt t="217501" x="1265238" y="5037138"/>
          <p14:tracePt t="217516" x="1257300" y="5037138"/>
          <p14:tracePt t="217532" x="1250950" y="5037138"/>
          <p14:tracePt t="217594" x="1236663" y="5037138"/>
          <p14:tracePt t="218388" x="1236663" y="5022850"/>
          <p14:tracePt t="220220" x="1250950" y="5022850"/>
          <p14:tracePt t="220237" x="1257300" y="5014913"/>
          <p14:tracePt t="220756" x="1265238" y="5014913"/>
          <p14:tracePt t="220760" x="1271588" y="5014913"/>
          <p14:tracePt t="220780" x="1293813" y="5014913"/>
          <p14:tracePt t="220788" x="1300163" y="5008563"/>
          <p14:tracePt t="220901" x="1308100" y="5008563"/>
          <p14:tracePt t="220917" x="1314450" y="5008563"/>
          <p14:tracePt t="220918" x="1322388" y="5000625"/>
          <p14:tracePt t="220956" x="1328738" y="4994275"/>
          <p14:tracePt t="220988" x="1336675" y="4994275"/>
          <p14:tracePt t="221069" x="1343025" y="4994275"/>
          <p14:tracePt t="221077" x="1350963" y="4986338"/>
          <p14:tracePt t="221092" x="1357313" y="4986338"/>
          <p14:tracePt t="221095" x="1371600" y="4986338"/>
          <p14:tracePt t="221103" x="1385888" y="4979988"/>
          <p14:tracePt t="221119" x="1408113" y="4979988"/>
          <p14:tracePt t="221137" x="1422400" y="4972050"/>
          <p14:tracePt t="221204" x="1428750" y="4972050"/>
          <p14:tracePt t="221236" x="1443038" y="4972050"/>
          <p14:tracePt t="221243" x="1450975" y="4972050"/>
          <p14:tracePt t="221260" x="1457325" y="4972050"/>
          <p14:tracePt t="221268" x="1465263" y="4972050"/>
          <p14:tracePt t="221277" x="1485900" y="4972050"/>
          <p14:tracePt t="221286" x="1508125" y="4957763"/>
          <p14:tracePt t="221302" x="1522413" y="4957763"/>
          <p14:tracePt t="221320" x="1543050" y="4957763"/>
          <p14:tracePt t="221336" x="1565275" y="4957763"/>
          <p14:tracePt t="221353" x="1579563" y="4957763"/>
          <p14:tracePt t="221370" x="1608138" y="4957763"/>
          <p14:tracePt t="221386" x="1622425" y="4957763"/>
          <p14:tracePt t="221404" x="1643063" y="4957763"/>
          <p14:tracePt t="221419" x="1665288" y="4957763"/>
          <p14:tracePt t="221436" x="1685925" y="4957763"/>
          <p14:tracePt t="221452" x="1708150" y="4957763"/>
          <p14:tracePt t="221471" x="1722438" y="4957763"/>
          <p14:tracePt t="221486" x="1728788" y="4957763"/>
          <p14:tracePt t="221503" x="1743075" y="4951413"/>
          <p14:tracePt t="221520" x="1765300" y="4951413"/>
          <p14:tracePt t="221535" x="1771650" y="4951413"/>
          <p14:tracePt t="221552" x="1800225" y="4951413"/>
          <p14:tracePt t="221569" x="1822450" y="4951413"/>
          <p14:tracePt t="221587" x="1851025" y="4951413"/>
          <p14:tracePt t="221602" x="1893888" y="4951413"/>
          <p14:tracePt t="221619" x="1928813" y="4951413"/>
          <p14:tracePt t="221636" x="1957388" y="4951413"/>
          <p14:tracePt t="221653" x="1965325" y="4951413"/>
          <p14:tracePt t="221668" x="1979613" y="4951413"/>
          <p14:tracePt t="221686" x="2008188" y="4951413"/>
          <p14:tracePt t="221703" x="2036763" y="4951413"/>
          <p14:tracePt t="221719" x="2065338" y="4951413"/>
          <p14:tracePt t="221736" x="2085975" y="4951413"/>
          <p14:tracePt t="221752" x="2100263" y="4951413"/>
          <p14:tracePt t="221770" x="2122488" y="4957763"/>
          <p14:tracePt t="221812" x="2128838" y="4965700"/>
          <p14:tracePt t="221852" x="2136775" y="4965700"/>
          <p14:tracePt t="221861" x="2157413" y="4965700"/>
          <p14:tracePt t="221869" x="2165350" y="4965700"/>
          <p14:tracePt t="221874" x="2171700" y="4965700"/>
          <p14:tracePt t="222372" x="2179638" y="4965700"/>
          <p14:tracePt t="222388" x="2200275" y="4965700"/>
          <p14:tracePt t="222396" x="2208213" y="4965700"/>
          <p14:tracePt t="222406" x="2222500" y="4972050"/>
          <p14:tracePt t="222417" x="2228850" y="4972050"/>
          <p14:tracePt t="222418" x="2271713" y="4972050"/>
          <p14:tracePt t="222435" x="2286000" y="4972050"/>
          <p14:tracePt t="222451" x="2293938" y="4979988"/>
          <p14:tracePt t="222500" x="2300288" y="4986338"/>
          <p14:tracePt t="222540" x="2314575" y="4986338"/>
          <p14:tracePt t="222572" x="2322513" y="4986338"/>
          <p14:tracePt t="222588" x="2328863" y="4986338"/>
          <p14:tracePt t="222604" x="2336800" y="4986338"/>
          <p14:tracePt t="222612" x="2343150" y="4994275"/>
          <p14:tracePt t="222617" x="2351088" y="4994275"/>
          <p14:tracePt t="222634" x="2357438" y="5000625"/>
          <p14:tracePt t="222651" x="2379663" y="5008563"/>
          <p14:tracePt t="222651" x="2386013" y="5008563"/>
          <p14:tracePt t="222668" x="2400300" y="5014913"/>
          <p14:tracePt t="222685" x="2414588" y="5029200"/>
          <p14:tracePt t="222701" x="2422525" y="5037138"/>
          <p14:tracePt t="222718" x="2451100" y="5065713"/>
          <p14:tracePt t="222734" x="2471738" y="5080000"/>
          <p14:tracePt t="222751" x="2479675" y="5108575"/>
          <p14:tracePt t="222768" x="2486025" y="5114925"/>
          <p14:tracePt t="222784" x="2486025" y="5122863"/>
          <p14:tracePt t="222801" x="2500313" y="5165725"/>
          <p14:tracePt t="222818" x="2508250" y="5194300"/>
          <p14:tracePt t="222833" x="2514600" y="5200650"/>
          <p14:tracePt t="222851" x="2522538" y="5208588"/>
          <p14:tracePt t="222868" x="2528888" y="5229225"/>
          <p14:tracePt t="222908" x="2528888" y="5237163"/>
          <p14:tracePt t="222948" x="2528888" y="5243513"/>
          <p14:tracePt t="222980" x="2528888" y="5257800"/>
          <p14:tracePt t="223028" x="2528888" y="5265738"/>
          <p14:tracePt t="223060" x="2528888" y="5280025"/>
          <p14:tracePt t="223077" x="2514600" y="5294313"/>
          <p14:tracePt t="223109" x="2493963" y="5300663"/>
          <p14:tracePt t="223116" x="2479675" y="5308600"/>
          <p14:tracePt t="223125" x="2471738" y="5308600"/>
          <p14:tracePt t="223134" x="2436813" y="5314950"/>
          <p14:tracePt t="223151" x="2393950" y="5314950"/>
          <p14:tracePt t="223167" x="2351088" y="5322888"/>
          <p14:tracePt t="223184" x="2322513" y="5322888"/>
          <p14:tracePt t="223201" x="2308225" y="5322888"/>
          <p14:tracePt t="223217" x="2279650" y="5322888"/>
          <p14:tracePt t="223233" x="2271713" y="5322888"/>
          <p14:tracePt t="223250" x="2257425" y="5322888"/>
          <p14:tracePt t="223266" x="2236788" y="5322888"/>
          <p14:tracePt t="223283" x="2222500" y="5322888"/>
          <p14:tracePt t="223301" x="2193925" y="5322888"/>
          <p14:tracePt t="223316" x="2179638" y="5322888"/>
          <p14:tracePt t="223334" x="2165350" y="5322888"/>
          <p14:tracePt t="223349" x="2151063" y="5322888"/>
          <p14:tracePt t="223367" x="2143125" y="5322888"/>
          <p14:tracePt t="223384" x="2122488" y="5322888"/>
          <p14:tracePt t="223401" x="2108200" y="5322888"/>
          <p14:tracePt t="223416" x="2085975" y="5322888"/>
          <p14:tracePt t="223433" x="2043113" y="5322888"/>
          <p14:tracePt t="223450" x="2008188" y="5322888"/>
          <p14:tracePt t="223467" x="1985963" y="5322888"/>
          <p14:tracePt t="223467" x="1971675" y="5322888"/>
          <p14:tracePt t="223484" x="1965325" y="5322888"/>
          <p14:tracePt t="223500" x="1914525" y="5322888"/>
          <p14:tracePt t="223517" x="1879600" y="5322888"/>
          <p14:tracePt t="223533" x="1836738" y="5322888"/>
          <p14:tracePt t="223551" x="1800225" y="5322888"/>
          <p14:tracePt t="223566" x="1751013" y="5322888"/>
          <p14:tracePt t="223583" x="1708150" y="5322888"/>
          <p14:tracePt t="223599" x="1636713" y="5322888"/>
          <p14:tracePt t="223616" x="1571625" y="5322888"/>
          <p14:tracePt t="223632" x="1514475" y="5322888"/>
          <p14:tracePt t="223649" x="1485900" y="5322888"/>
          <p14:tracePt t="223666" x="1465263" y="5322888"/>
          <p14:tracePt t="223682" x="1443038" y="5322888"/>
          <p14:tracePt t="223700" x="1393825" y="5322888"/>
          <p14:tracePt t="223717" x="1365250" y="5322888"/>
          <p14:tracePt t="223734" x="1336675" y="5322888"/>
          <p14:tracePt t="223750" x="1314450" y="5322888"/>
          <p14:tracePt t="223766" x="1300163" y="5322888"/>
          <p14:tracePt t="223783" x="1279525" y="5322888"/>
          <p14:tracePt t="223799" x="1257300" y="5314950"/>
          <p14:tracePt t="223817" x="1222375" y="5314950"/>
          <p14:tracePt t="223833" x="1179513" y="5308600"/>
          <p14:tracePt t="223850" x="1143000" y="5308600"/>
          <p14:tracePt t="223866" x="1122363" y="5300663"/>
          <p14:tracePt t="223883" x="1114425" y="5300663"/>
          <p14:tracePt t="223899" x="1100138" y="5300663"/>
          <p14:tracePt t="223916" x="1057275" y="5300663"/>
          <p14:tracePt t="223933" x="1036638" y="5300663"/>
          <p14:tracePt t="223948" x="1022350" y="5300663"/>
          <p14:tracePt t="223966" x="1000125" y="5300663"/>
          <p14:tracePt t="223982" x="965200" y="5300663"/>
          <p14:tracePt t="223999" x="942975" y="5300663"/>
          <p14:tracePt t="224015" x="900113" y="5300663"/>
          <p14:tracePt t="224035" x="865188" y="5286375"/>
          <p14:tracePt t="224049" x="836613" y="5286375"/>
          <p14:tracePt t="224066" x="822325" y="5286375"/>
          <p14:tracePt t="224082" x="793750" y="5280025"/>
          <p14:tracePt t="224098" x="785813" y="5272088"/>
          <p14:tracePt t="224140" x="779463" y="5272088"/>
          <p14:tracePt t="224149" x="757238" y="5272088"/>
          <p14:tracePt t="224149" x="736600" y="5265738"/>
          <p14:tracePt t="224269" x="728663" y="5257800"/>
          <p14:tracePt t="224284" x="728663" y="5243513"/>
          <p14:tracePt t="224288" x="728663" y="5237163"/>
          <p14:tracePt t="224298" x="728663" y="5222875"/>
          <p14:tracePt t="224315" x="728663" y="5200650"/>
          <p14:tracePt t="224315" x="728663" y="5194300"/>
          <p14:tracePt t="224332" x="728663" y="5180013"/>
          <p14:tracePt t="224348" x="728663" y="5157788"/>
          <p14:tracePt t="224365" x="728663" y="5143500"/>
          <p14:tracePt t="224381" x="728663" y="5129213"/>
          <p14:tracePt t="224398" x="728663" y="5108575"/>
          <p14:tracePt t="224415" x="728663" y="5086350"/>
          <p14:tracePt t="224432" x="728663" y="5080000"/>
          <p14:tracePt t="224449" x="728663" y="5065713"/>
          <p14:tracePt t="224605" x="736600" y="5057775"/>
          <p14:tracePt t="224613" x="757238" y="5043488"/>
          <p14:tracePt t="224652" x="765175" y="5043488"/>
          <p14:tracePt t="224659" x="779463" y="5043488"/>
          <p14:tracePt t="224677" x="785813" y="5043488"/>
          <p14:tracePt t="224692" x="793750" y="5037138"/>
          <p14:tracePt t="224725" x="800100" y="5037138"/>
          <p14:tracePt t="224732" x="814388" y="5029200"/>
          <p14:tracePt t="224736" x="822325" y="5029200"/>
          <p14:tracePt t="224747" x="828675" y="5029200"/>
          <p14:tracePt t="224764" x="850900" y="5029200"/>
          <p14:tracePt t="224781" x="871538" y="5029200"/>
          <p14:tracePt t="224797" x="900113" y="5014913"/>
          <p14:tracePt t="224816" x="908050" y="5014913"/>
          <p14:tracePt t="224830" x="936625" y="5014913"/>
          <p14:tracePt t="224848" x="950913" y="5014913"/>
          <p14:tracePt t="224864" x="985838" y="5014913"/>
          <p14:tracePt t="224881" x="1042988" y="5014913"/>
          <p14:tracePt t="224897" x="1108075" y="5014913"/>
          <p14:tracePt t="224914" x="1136650" y="5014913"/>
          <p14:tracePt t="224932" x="1171575" y="5014913"/>
          <p14:tracePt t="224947" x="1214438" y="5014913"/>
          <p14:tracePt t="224965" x="1257300" y="5014913"/>
          <p14:tracePt t="224982" x="1285875" y="5014913"/>
          <p14:tracePt t="224998" x="1328738" y="5014913"/>
          <p14:tracePt t="225014" x="1365250" y="5014913"/>
          <p14:tracePt t="225033" x="1385888" y="5014913"/>
          <p14:tracePt t="225048" x="1414463" y="5014913"/>
          <p14:tracePt t="225064" x="1436688" y="5014913"/>
          <p14:tracePt t="225081" x="1457325" y="5014913"/>
          <p14:tracePt t="225097" x="1479550" y="5014913"/>
          <p14:tracePt t="225114" x="1514475" y="5014913"/>
          <p14:tracePt t="225131" x="1528763" y="5014913"/>
          <p14:tracePt t="225147" x="1557338" y="5014913"/>
          <p14:tracePt t="225163" x="1600200" y="5014913"/>
          <p14:tracePt t="225181" x="1628775" y="5014913"/>
          <p14:tracePt t="225197" x="1651000" y="5014913"/>
          <p14:tracePt t="225214" x="1685925" y="5014913"/>
          <p14:tracePt t="225231" x="1708150" y="5014913"/>
          <p14:tracePt t="225247" x="1728788" y="5014913"/>
          <p14:tracePt t="225264" x="1751013" y="5014913"/>
          <p14:tracePt t="225280" x="1771650" y="5014913"/>
          <p14:tracePt t="225298" x="1793875" y="5014913"/>
          <p14:tracePt t="225313" x="1808163" y="5014913"/>
          <p14:tracePt t="225331" x="1822450" y="5014913"/>
          <p14:tracePt t="225347" x="1843088" y="5014913"/>
          <p14:tracePt t="225364" x="1865313" y="5014913"/>
          <p14:tracePt t="225381" x="1879600" y="5014913"/>
          <p14:tracePt t="225397" x="1908175" y="5014913"/>
          <p14:tracePt t="225414" x="1922463" y="5014913"/>
          <p14:tracePt t="225430" x="1957388" y="5014913"/>
          <p14:tracePt t="225447" x="1979613" y="5014913"/>
          <p14:tracePt t="225463" x="1985963" y="5014913"/>
          <p14:tracePt t="225481" x="1993900" y="5014913"/>
          <p14:tracePt t="225517" x="2000250" y="5014913"/>
          <p14:tracePt t="225531" x="2014538" y="5014913"/>
          <p14:tracePt t="225531" x="2022475" y="5014913"/>
          <p14:tracePt t="225547" x="2028825" y="5014913"/>
          <p14:tracePt t="225564" x="2065338" y="5014913"/>
          <p14:tracePt t="225580" x="2071688" y="5014913"/>
          <p14:tracePt t="225620" x="2079625" y="5014913"/>
          <p14:tracePt t="225625" x="2100263" y="5014913"/>
          <p14:tracePt t="225631" x="2114550" y="5029200"/>
          <p14:tracePt t="225647" x="2143125" y="5043488"/>
          <p14:tracePt t="225664" x="2157413" y="5043488"/>
          <p14:tracePt t="225679" x="2179638" y="5043488"/>
          <p14:tracePt t="225696" x="2193925" y="5043488"/>
          <p14:tracePt t="225714" x="2228850" y="5051425"/>
          <p14:tracePt t="225730" x="2257425" y="5051425"/>
          <p14:tracePt t="225747" x="2300288" y="5057775"/>
          <p14:tracePt t="225763" x="2365375" y="5086350"/>
          <p14:tracePt t="225763" x="2400300" y="5094288"/>
          <p14:tracePt t="225780" x="2457450" y="5108575"/>
          <p14:tracePt t="225796" x="2508250" y="5122863"/>
          <p14:tracePt t="225814" x="2514600" y="5129213"/>
          <p14:tracePt t="225892" x="2522538" y="5137150"/>
          <p14:tracePt t="225941" x="2522538" y="5157788"/>
          <p14:tracePt t="225949" x="2528888" y="5172075"/>
          <p14:tracePt t="225956" x="2536825" y="5180013"/>
          <p14:tracePt t="225965" x="2536825" y="5194300"/>
          <p14:tracePt t="226020" x="2536825" y="5200650"/>
          <p14:tracePt t="226028" x="2528888" y="5214938"/>
          <p14:tracePt t="226032" x="2500313" y="5243513"/>
          <p14:tracePt t="226046" x="2486025" y="5257800"/>
          <p14:tracePt t="226062" x="2457450" y="5286375"/>
          <p14:tracePt t="226132" x="2451100" y="5286375"/>
          <p14:tracePt t="226140" x="2443163" y="5286375"/>
          <p14:tracePt t="226144" x="2428875" y="5286375"/>
          <p14:tracePt t="226150" x="2422525" y="5294313"/>
          <p14:tracePt t="226162" x="2393950" y="5294313"/>
          <p14:tracePt t="226179" x="2365375" y="5300663"/>
          <p14:tracePt t="226179" x="2351088" y="5300663"/>
          <p14:tracePt t="226197" x="2293938" y="5300663"/>
          <p14:tracePt t="226213" x="2251075" y="5300663"/>
          <p14:tracePt t="226230" x="2222500" y="5300663"/>
          <p14:tracePt t="226246" x="2208213" y="5300663"/>
          <p14:tracePt t="226263" x="2165350" y="5300663"/>
          <p14:tracePt t="226279" x="2128838" y="5300663"/>
          <p14:tracePt t="226296" x="2085975" y="5300663"/>
          <p14:tracePt t="226314" x="2057400" y="5300663"/>
          <p14:tracePt t="226329" x="2028825" y="5300663"/>
          <p14:tracePt t="226346" x="2000250" y="5300663"/>
          <p14:tracePt t="226363" x="1965325" y="5300663"/>
          <p14:tracePt t="226379" x="1951038" y="5300663"/>
          <p14:tracePt t="226395" x="1928813" y="5308600"/>
          <p14:tracePt t="226395" x="1922463" y="5308600"/>
          <p14:tracePt t="226413" x="1900238" y="5308600"/>
          <p14:tracePt t="226429" x="1885950" y="5308600"/>
          <p14:tracePt t="226446" x="1865313" y="5308600"/>
          <p14:tracePt t="226461" x="1843088" y="5308600"/>
          <p14:tracePt t="226479" x="1822450" y="5308600"/>
          <p14:tracePt t="226495" x="1800225" y="5308600"/>
          <p14:tracePt t="226512" x="1779588" y="5308600"/>
          <p14:tracePt t="226529" x="1765300" y="5308600"/>
          <p14:tracePt t="226545" x="1728788" y="5308600"/>
          <p14:tracePt t="226562" x="1685925" y="5308600"/>
          <p14:tracePt t="226578" x="1651000" y="5308600"/>
          <p14:tracePt t="226578" x="1622425" y="5308600"/>
          <p14:tracePt t="226597" x="1608138" y="5308600"/>
          <p14:tracePt t="226612" x="1536700" y="5308600"/>
          <p14:tracePt t="226629" x="1485900" y="5308600"/>
          <p14:tracePt t="226645" x="1465263" y="5308600"/>
          <p14:tracePt t="226662" x="1436688" y="5308600"/>
          <p14:tracePt t="226678" x="1400175" y="5308600"/>
          <p14:tracePt t="226695" x="1385888" y="5308600"/>
          <p14:tracePt t="226712" x="1365250" y="5308600"/>
          <p14:tracePt t="226728" x="1328738" y="5308600"/>
          <p14:tracePt t="226745" x="1285875" y="5308600"/>
          <p14:tracePt t="226761" x="1243013" y="5308600"/>
          <p14:tracePt t="226778" x="1222375" y="5308600"/>
          <p14:tracePt t="226794" x="1200150" y="5308600"/>
          <p14:tracePt t="226812" x="1165225" y="5308600"/>
          <p14:tracePt t="226828" x="1143000" y="5308600"/>
          <p14:tracePt t="226844" x="1114425" y="5308600"/>
          <p14:tracePt t="226861" x="1079500" y="5308600"/>
          <p14:tracePt t="226877" x="1050925" y="5308600"/>
          <p14:tracePt t="226895" x="1028700" y="5308600"/>
          <p14:tracePt t="226911" x="1008063" y="5308600"/>
          <p14:tracePt t="226928" x="993775" y="5308600"/>
          <p14:tracePt t="226944" x="985838" y="5308600"/>
          <p14:tracePt t="226962" x="965200" y="5308600"/>
          <p14:tracePt t="226979" x="957263" y="5308600"/>
          <p14:tracePt t="226995" x="928688" y="5308600"/>
          <p14:tracePt t="227012" x="893763" y="5308600"/>
          <p14:tracePt t="227031" x="871538" y="5308600"/>
          <p14:tracePt t="227045" x="850900" y="5308600"/>
          <p14:tracePt t="227062" x="842963" y="5308600"/>
          <p14:tracePt t="227079" x="828675" y="5294313"/>
          <p14:tracePt t="227116" x="822325" y="5286375"/>
          <p14:tracePt t="227165" x="814388" y="5280025"/>
          <p14:tracePt t="227172" x="808038" y="5272088"/>
          <p14:tracePt t="227180" x="808038" y="5265738"/>
          <p14:tracePt t="227194" x="808038" y="5251450"/>
          <p14:tracePt t="227211" x="808038" y="5222875"/>
          <p14:tracePt t="227228" x="808038" y="5200650"/>
          <p14:tracePt t="227245" x="808038" y="5180013"/>
          <p14:tracePt t="227262" x="822325" y="5165725"/>
          <p14:tracePt t="227277" x="836613" y="5143500"/>
          <p14:tracePt t="227294" x="842963" y="5129213"/>
          <p14:tracePt t="227311" x="850900" y="5108575"/>
          <p14:tracePt t="227327" x="857250" y="5100638"/>
          <p14:tracePt t="227345" x="879475" y="5086350"/>
          <p14:tracePt t="227360" x="885825" y="5072063"/>
          <p14:tracePt t="227378" x="893763" y="5065713"/>
          <p14:tracePt t="227394" x="900113" y="5037138"/>
          <p14:tracePt t="227436" x="900113" y="5029200"/>
          <p14:tracePt t="227440" x="914400" y="5014913"/>
          <p14:tracePt t="227483" x="922338" y="5008563"/>
          <p14:tracePt t="227500" x="928688" y="5000625"/>
          <p14:tracePt t="227516" x="936625" y="4994275"/>
          <p14:tracePt t="227532" x="950913" y="4979988"/>
          <p14:tracePt t="227540" x="965200" y="4979988"/>
          <p14:tracePt t="227548" x="985838" y="4979988"/>
          <p14:tracePt t="227561" x="1014413" y="4979988"/>
          <p14:tracePt t="227577" x="1050925" y="4979988"/>
          <p14:tracePt t="227594" x="1085850" y="4979988"/>
          <p14:tracePt t="227610" x="1128713" y="4979988"/>
          <p14:tracePt t="227627" x="1157288" y="4979988"/>
          <p14:tracePt t="227627" x="1165225" y="4979988"/>
          <p14:tracePt t="227645" x="1208088" y="4979988"/>
          <p14:tracePt t="227660" x="1243013" y="4979988"/>
          <p14:tracePt t="227677" x="1285875" y="4979988"/>
          <p14:tracePt t="227693" x="1328738" y="4979988"/>
          <p14:tracePt t="227711" x="1385888" y="4965700"/>
          <p14:tracePt t="227726" x="1428750" y="4957763"/>
          <p14:tracePt t="227744" x="1471613" y="4957763"/>
          <p14:tracePt t="227760" x="1522413" y="4943475"/>
          <p14:tracePt t="227777" x="1565275" y="4943475"/>
          <p14:tracePt t="227794" x="1585913" y="4943475"/>
          <p14:tracePt t="227810" x="1628775" y="4943475"/>
          <p14:tracePt t="227810" x="1636713" y="4943475"/>
          <p14:tracePt t="227844" x="1643063" y="4943475"/>
          <p14:tracePt t="227844" x="1693863" y="4943475"/>
          <p14:tracePt t="227860" x="1736725" y="4943475"/>
          <p14:tracePt t="227877" x="1822450" y="4943475"/>
          <p14:tracePt t="227894" x="1914525" y="4943475"/>
          <p14:tracePt t="227910" x="1979613" y="4943475"/>
          <p14:tracePt t="227927" x="2022475" y="4951413"/>
          <p14:tracePt t="227943" x="2057400" y="4951413"/>
          <p14:tracePt t="227959" x="2114550" y="4972050"/>
          <p14:tracePt t="227977" x="2128838" y="4979988"/>
          <p14:tracePt t="227993" x="2185988" y="4986338"/>
          <p14:tracePt t="228010" x="2279650" y="5008563"/>
          <p14:tracePt t="228029" x="2336800" y="5043488"/>
          <p14:tracePt t="228043" x="2451100" y="5094288"/>
          <p14:tracePt t="228060" x="2500313" y="5114925"/>
          <p14:tracePt t="228077" x="2557463" y="5143500"/>
          <p14:tracePt t="228093" x="2565400" y="5151438"/>
          <p14:tracePt t="228110" x="2586038" y="5172075"/>
          <p14:tracePt t="228126" x="2600325" y="5186363"/>
          <p14:tracePt t="228143" x="2628900" y="5214938"/>
          <p14:tracePt t="228160" x="2651125" y="5237163"/>
          <p14:tracePt t="228176" x="2665413" y="5257800"/>
          <p14:tracePt t="228193" x="2671763" y="5286375"/>
          <p14:tracePt t="228209" x="2671763" y="5300663"/>
          <p14:tracePt t="228226" x="2671763" y="5329238"/>
          <p14:tracePt t="228242" x="2671763" y="5343525"/>
          <p14:tracePt t="228259" x="2665413" y="5380038"/>
          <p14:tracePt t="228259" x="2657475" y="5386388"/>
          <p14:tracePt t="228277" x="2628900" y="5414963"/>
          <p14:tracePt t="228293" x="2586038" y="5429250"/>
          <p14:tracePt t="228310" x="2565400" y="5437188"/>
          <p14:tracePt t="228326" x="2493963" y="5457825"/>
          <p14:tracePt t="228343" x="2436813" y="5480050"/>
          <p14:tracePt t="228359" x="2400300" y="5486400"/>
          <p14:tracePt t="228376" x="2386013" y="5486400"/>
          <p14:tracePt t="228393" x="2365375" y="5486400"/>
          <p14:tracePt t="228411" x="2351088" y="5486400"/>
          <p14:tracePt t="228426" x="2328863" y="5500688"/>
          <p14:tracePt t="228442" x="2300288" y="5500688"/>
          <p14:tracePt t="228459" x="2271713" y="5500688"/>
          <p14:tracePt t="228459" x="2265363" y="5500688"/>
          <p14:tracePt t="228476" x="2222500" y="5508625"/>
          <p14:tracePt t="228492" x="2179638" y="5514975"/>
          <p14:tracePt t="228509" x="2136775" y="5514975"/>
          <p14:tracePt t="228526" x="2043113" y="5529263"/>
          <p14:tracePt t="228542" x="1943100" y="5551488"/>
          <p14:tracePt t="228559" x="1857375" y="5565775"/>
          <p14:tracePt t="228576" x="1785938" y="5572125"/>
          <p14:tracePt t="228592" x="1743075" y="5580063"/>
          <p14:tracePt t="228609" x="1700213" y="5580063"/>
          <p14:tracePt t="228626" x="1665288" y="5580063"/>
          <p14:tracePt t="228643" x="1614488" y="5580063"/>
          <p14:tracePt t="228659" x="1565275" y="5580063"/>
          <p14:tracePt t="228659" x="1528763" y="5580063"/>
          <p14:tracePt t="228677" x="1493838" y="5580063"/>
          <p14:tracePt t="228691" x="1428750" y="5580063"/>
          <p14:tracePt t="228709" x="1400175" y="5580063"/>
          <p14:tracePt t="228725" x="1385888" y="5580063"/>
          <p14:tracePt t="228742" x="1350963" y="5580063"/>
          <p14:tracePt t="228758" x="1322388" y="5580063"/>
          <p14:tracePt t="228775" x="1285875" y="5580063"/>
          <p14:tracePt t="228792" x="1265238" y="5580063"/>
          <p14:tracePt t="228808" x="1200150" y="5580063"/>
          <p14:tracePt t="228826" x="1136650" y="5580063"/>
          <p14:tracePt t="228842" x="1057275" y="5580063"/>
          <p14:tracePt t="228859" x="993775" y="5557838"/>
          <p14:tracePt t="228875" x="957263" y="5551488"/>
          <p14:tracePt t="228933" x="950913" y="5551488"/>
          <p14:tracePt t="228940" x="928688" y="5543550"/>
          <p14:tracePt t="228956" x="922338" y="5543550"/>
          <p14:tracePt t="228989" x="914400" y="5543550"/>
          <p14:tracePt t="228997" x="908050" y="5537200"/>
          <p14:tracePt t="229012" x="900113" y="5537200"/>
          <p14:tracePt t="229030" x="893763" y="5522913"/>
          <p14:tracePt t="229044" x="885825" y="5514975"/>
          <p14:tracePt t="229076" x="879475" y="5514975"/>
          <p14:tracePt t="229084" x="871538" y="5508625"/>
          <p14:tracePt t="229101" x="865188" y="5500688"/>
          <p14:tracePt t="229115" x="857250" y="5494338"/>
          <p14:tracePt t="229125" x="850900" y="5494338"/>
          <p14:tracePt t="229156" x="842963" y="5486400"/>
          <p14:tracePt t="229172" x="842963" y="5480050"/>
          <p14:tracePt t="229188" x="842963" y="5465763"/>
          <p14:tracePt t="229191" x="836613" y="5437188"/>
          <p14:tracePt t="229208" x="836613" y="5429250"/>
          <p14:tracePt t="229225" x="836613" y="5422900"/>
          <p14:tracePt t="229241" x="836613" y="5408613"/>
          <p14:tracePt t="229258" x="836613" y="5394325"/>
          <p14:tracePt t="229275" x="836613" y="5365750"/>
          <p14:tracePt t="229291" x="836613" y="5357813"/>
          <p14:tracePt t="229308" x="836613" y="5351463"/>
          <p14:tracePt t="229348" x="836613" y="5337175"/>
          <p14:tracePt t="229356" x="850900" y="5322888"/>
          <p14:tracePt t="229364" x="865188" y="5308600"/>
          <p14:tracePt t="229374" x="893763" y="5300663"/>
          <p14:tracePt t="229391" x="928688" y="5280025"/>
          <p14:tracePt t="229408" x="965200" y="5272088"/>
          <p14:tracePt t="229424" x="993775" y="5265738"/>
          <p14:tracePt t="229441" x="1022350" y="5265738"/>
          <p14:tracePt t="229458" x="1057275" y="5265738"/>
          <p14:tracePt t="229475" x="1093788" y="5265738"/>
          <p14:tracePt t="229491" x="1128713" y="5265738"/>
          <p14:tracePt t="229507" x="1165225" y="5265738"/>
          <p14:tracePt t="229525" x="1200150" y="5265738"/>
          <p14:tracePt t="229540" x="1243013" y="5265738"/>
          <p14:tracePt t="229558" x="1293813" y="5265738"/>
          <p14:tracePt t="229574" x="1365250" y="5265738"/>
          <p14:tracePt t="229591" x="1436688" y="5265738"/>
          <p14:tracePt t="229608" x="1508125" y="5265738"/>
          <p14:tracePt t="229624" x="1571625" y="5265738"/>
          <p14:tracePt t="229641" x="1693863" y="5265738"/>
          <p14:tracePt t="229658" x="1800225" y="5265738"/>
          <p14:tracePt t="229674" x="1865313" y="5265738"/>
          <p14:tracePt t="229691" x="1900238" y="5265738"/>
          <p14:tracePt t="229707" x="1951038" y="5265738"/>
          <p14:tracePt t="229725" x="1985963" y="5265738"/>
          <p14:tracePt t="229740" x="2028825" y="5265738"/>
          <p14:tracePt t="229757" x="2114550" y="5280025"/>
          <p14:tracePt t="229774" x="2185988" y="5286375"/>
          <p14:tracePt t="229791" x="2243138" y="5286375"/>
          <p14:tracePt t="229807" x="2279650" y="5294313"/>
          <p14:tracePt t="229824" x="2300288" y="5294313"/>
          <p14:tracePt t="229841" x="2336800" y="5294313"/>
          <p14:tracePt t="229858" x="2351088" y="5294313"/>
          <p14:tracePt t="229909" x="2357438" y="5300663"/>
          <p14:tracePt t="229916" x="2357438" y="5308600"/>
          <p14:tracePt t="229924" x="2365375" y="5322888"/>
          <p14:tracePt t="229924" x="2371725" y="5329238"/>
          <p14:tracePt t="229948" x="2371725" y="5357813"/>
          <p14:tracePt t="229956" x="2371725" y="5365750"/>
          <p14:tracePt t="229964" x="2371725" y="5386388"/>
          <p14:tracePt t="229974" x="2371725" y="5408613"/>
          <p14:tracePt t="229990" x="2365375" y="5437188"/>
          <p14:tracePt t="230007" x="2357438" y="5451475"/>
          <p14:tracePt t="230025" x="2336800" y="5486400"/>
          <p14:tracePt t="230040" x="2328863" y="5500688"/>
          <p14:tracePt t="230057" x="2322513" y="5529263"/>
          <p14:tracePt t="230073" x="2314575" y="5537200"/>
          <p14:tracePt t="230090" x="2300288" y="5543550"/>
          <p14:tracePt t="230106" x="2265363" y="5565775"/>
          <p14:tracePt t="230124" x="2251075" y="5565775"/>
          <p14:tracePt t="230140" x="2214563" y="5572125"/>
          <p14:tracePt t="230157" x="2179638" y="5572125"/>
          <p14:tracePt t="230173" x="2151063" y="5580063"/>
          <p14:tracePt t="230190" x="2093913" y="5580063"/>
          <p14:tracePt t="230206" x="2065338" y="5580063"/>
          <p14:tracePt t="230223" x="2014538" y="5580063"/>
          <p14:tracePt t="230240" x="1971675" y="5580063"/>
          <p14:tracePt t="230256" x="1928813" y="5580063"/>
          <p14:tracePt t="230274" x="1865313" y="5580063"/>
          <p14:tracePt t="230289" x="1771650" y="5580063"/>
          <p14:tracePt t="230307" x="1685925" y="5580063"/>
          <p14:tracePt t="230323" x="1508125" y="5580063"/>
          <p14:tracePt t="230341" x="1428750" y="5580063"/>
          <p14:tracePt t="230357" x="1365250" y="5580063"/>
          <p14:tracePt t="230373" x="1300163" y="5580063"/>
          <p14:tracePt t="230389" x="1222375" y="5580063"/>
          <p14:tracePt t="230406" x="1165225" y="5580063"/>
          <p14:tracePt t="230423" x="1093788" y="5580063"/>
          <p14:tracePt t="230439" x="1050925" y="5580063"/>
          <p14:tracePt t="230457" x="1000125" y="5580063"/>
          <p14:tracePt t="230473" x="979488" y="5580063"/>
          <p14:tracePt t="230490" x="950913" y="5580063"/>
          <p14:tracePt t="230506" x="908050" y="5580063"/>
          <p14:tracePt t="230523" x="871538" y="5580063"/>
          <p14:tracePt t="230523" x="865188" y="5580063"/>
          <p14:tracePt t="230541" x="828675" y="5572125"/>
          <p14:tracePt t="230557" x="822325" y="5565775"/>
          <p14:tracePt t="230597" x="814388" y="5557838"/>
          <p14:tracePt t="230612" x="800100" y="5557838"/>
          <p14:tracePt t="230628" x="793750" y="5551488"/>
          <p14:tracePt t="230637" x="785813" y="5543550"/>
          <p14:tracePt t="230643" x="785813" y="5537200"/>
          <p14:tracePt t="230656" x="785813" y="5522913"/>
          <p14:tracePt t="230673" x="785813" y="5486400"/>
          <p14:tracePt t="230690" x="785813" y="5443538"/>
          <p14:tracePt t="230705" x="800100" y="5400675"/>
          <p14:tracePt t="230723" x="828675" y="5343525"/>
          <p14:tracePt t="230739" x="865188" y="5300663"/>
          <p14:tracePt t="230756" x="893763" y="5294313"/>
          <p14:tracePt t="230772" x="928688" y="5286375"/>
          <p14:tracePt t="230790" x="979488" y="5286375"/>
          <p14:tracePt t="230805" x="1028700" y="5286375"/>
          <p14:tracePt t="230823" x="1100138" y="5286375"/>
          <p14:tracePt t="230838" x="1179513" y="5286375"/>
          <p14:tracePt t="230855" x="1271588" y="5286375"/>
          <p14:tracePt t="230873" x="1357313" y="5286375"/>
          <p14:tracePt t="230888" x="1436688" y="5286375"/>
          <p14:tracePt t="230906" x="1493838" y="5286375"/>
          <p14:tracePt t="230922" x="1522413" y="5286375"/>
          <p14:tracePt t="230939" x="1543050" y="5286375"/>
          <p14:tracePt t="230956" x="1628775" y="5286375"/>
          <p14:tracePt t="230973" x="1671638" y="5286375"/>
          <p14:tracePt t="230988" x="1779588" y="5286375"/>
          <p14:tracePt t="231006" x="1828800" y="5286375"/>
          <p14:tracePt t="231022" x="1885950" y="5286375"/>
          <p14:tracePt t="231041" x="1943100" y="5286375"/>
          <p14:tracePt t="231055" x="1985963" y="5286375"/>
          <p14:tracePt t="231072" x="2043113" y="5286375"/>
          <p14:tracePt t="231089" x="2085975" y="5308600"/>
          <p14:tracePt t="231105" x="2122488" y="5308600"/>
          <p14:tracePt t="231122" x="2128838" y="5308600"/>
          <p14:tracePt t="231138" x="2136775" y="5314950"/>
          <p14:tracePt t="231155" x="2165350" y="5322888"/>
          <p14:tracePt t="231173" x="2208213" y="5337175"/>
          <p14:tracePt t="231188" x="2257425" y="5380038"/>
          <p14:tracePt t="231206" x="2314575" y="5422900"/>
          <p14:tracePt t="231221" x="2351088" y="5457825"/>
          <p14:tracePt t="231239" x="2357438" y="5480050"/>
          <p14:tracePt t="231255" x="2357438" y="5494338"/>
          <p14:tracePt t="231272" x="2357438" y="5514975"/>
          <p14:tracePt t="231288" x="2357438" y="5522913"/>
          <p14:tracePt t="231305" x="2357438" y="5529263"/>
          <p14:tracePt t="231321" x="2357438" y="5551488"/>
          <p14:tracePt t="231338" x="2351088" y="5580063"/>
          <p14:tracePt t="231355" x="2308225" y="5622925"/>
          <p14:tracePt t="231372" x="2243138" y="5657850"/>
          <p14:tracePt t="231389" x="2214563" y="5665788"/>
          <p14:tracePt t="231404" x="2185988" y="5665788"/>
          <p14:tracePt t="231422" x="2157413" y="5672138"/>
          <p14:tracePt t="231437" x="2114550" y="5672138"/>
          <p14:tracePt t="231455" x="2057400" y="5672138"/>
          <p14:tracePt t="231472" x="1993900" y="5672138"/>
          <p14:tracePt t="231488" x="1900238" y="5672138"/>
          <p14:tracePt t="231504" x="1857375" y="5672138"/>
          <p14:tracePt t="231521" x="1800225" y="5672138"/>
          <p14:tracePt t="231538" x="1757363" y="5694363"/>
          <p14:tracePt t="231554" x="1693863" y="5694363"/>
          <p14:tracePt t="231572" x="1571625" y="5694363"/>
          <p14:tracePt t="231588" x="1450975" y="5694363"/>
          <p14:tracePt t="231605" x="1293813" y="5708650"/>
          <p14:tracePt t="231622" x="1150938" y="5708650"/>
          <p14:tracePt t="231638" x="1079500" y="5708650"/>
          <p14:tracePt t="231654" x="1065213" y="5708650"/>
          <p14:tracePt t="231671" x="1036638" y="5708650"/>
          <p14:tracePt t="231688" x="1028700" y="5708650"/>
          <p14:tracePt t="231704" x="1022350" y="5708650"/>
          <p14:tracePt t="231721" x="1000125" y="5708650"/>
          <p14:tracePt t="231738" x="957263" y="5708650"/>
          <p14:tracePt t="231755" x="922338" y="5680075"/>
          <p14:tracePt t="231771" x="865188" y="5600700"/>
          <p14:tracePt t="231789" x="857250" y="5557838"/>
          <p14:tracePt t="231805" x="857250" y="5500688"/>
          <p14:tracePt t="231821" x="857250" y="5437188"/>
          <p14:tracePt t="231837" x="871538" y="5365750"/>
          <p14:tracePt t="231854" x="942975" y="5314950"/>
          <p14:tracePt t="231872" x="1042988" y="5257800"/>
          <p14:tracePt t="231887" x="1157288" y="5200650"/>
          <p14:tracePt t="231905" x="1308100" y="5172075"/>
          <p14:tracePt t="231921" x="1414463" y="5172075"/>
          <p14:tracePt t="231938" x="1550988" y="5172075"/>
          <p14:tracePt t="231954" x="1671638" y="5172075"/>
          <p14:tracePt t="231971" x="1865313" y="5172075"/>
          <p14:tracePt t="231989" x="1951038" y="5172075"/>
          <p14:tracePt t="232004" x="2128838" y="5172075"/>
          <p14:tracePt t="232022" x="2208213" y="5200650"/>
          <p14:tracePt t="232040" x="2257425" y="5208588"/>
          <p14:tracePt t="232054" x="2279650" y="5208588"/>
          <p14:tracePt t="232070" x="2314575" y="5172075"/>
          <p14:tracePt t="232087" x="2357438" y="5086350"/>
          <p14:tracePt t="232103" x="2379663" y="5022850"/>
          <p14:tracePt t="232120" x="2400300" y="4922838"/>
          <p14:tracePt t="232138" x="2400300" y="4857750"/>
          <p14:tracePt t="232153" x="2400300" y="4772025"/>
          <p14:tracePt t="232171" x="2379663" y="4686300"/>
          <p14:tracePt t="232188" x="2279650" y="4551363"/>
          <p14:tracePt t="232188" x="2236788" y="4508500"/>
          <p14:tracePt t="232204" x="2128838" y="4451350"/>
          <p14:tracePt t="232220" x="2043113" y="4408488"/>
          <p14:tracePt t="232237" x="1971675" y="4365625"/>
          <p14:tracePt t="232253" x="1951038" y="4357688"/>
          <p14:tracePt t="232271" x="1885950" y="4343400"/>
          <p14:tracePt t="232287" x="1828800" y="4343400"/>
          <p14:tracePt t="232304" x="1765300" y="4337050"/>
          <p14:tracePt t="232320" x="1700213" y="4337050"/>
          <p14:tracePt t="232337" x="1636713" y="4337050"/>
          <p14:tracePt t="232354" x="1543050" y="4337050"/>
          <p14:tracePt t="232370" x="1422400" y="4365625"/>
          <p14:tracePt t="232387" x="1308100" y="4400550"/>
          <p14:tracePt t="232403" x="1143000" y="4479925"/>
          <p14:tracePt t="232421" x="1071563" y="4543425"/>
          <p14:tracePt t="232436" x="993775" y="4622800"/>
          <p14:tracePt t="232453" x="908050" y="4729163"/>
          <p14:tracePt t="232471" x="850900" y="4829175"/>
          <p14:tracePt t="232487" x="814388" y="4914900"/>
          <p14:tracePt t="232504" x="800100" y="4986338"/>
          <p14:tracePt t="232520" x="800100" y="5037138"/>
          <p14:tracePt t="232537" x="800100" y="5080000"/>
          <p14:tracePt t="232553" x="814388" y="5137150"/>
          <p14:tracePt t="232570" x="836613" y="5208588"/>
          <p14:tracePt t="232586" x="850900" y="5265738"/>
          <p14:tracePt t="232604" x="908050" y="5386388"/>
          <p14:tracePt t="232621" x="971550" y="5457825"/>
          <p14:tracePt t="232636" x="1014413" y="5508625"/>
          <p14:tracePt t="232654" x="1079500" y="5557838"/>
          <p14:tracePt t="232670" x="1179513" y="5614988"/>
          <p14:tracePt t="232687" x="1265238" y="5665788"/>
          <p14:tracePt t="232703" x="1336675" y="5708650"/>
          <p14:tracePt t="232720" x="1379538" y="5743575"/>
          <p14:tracePt t="232737" x="1436688" y="5786438"/>
          <p14:tracePt t="232753" x="1522413" y="5822950"/>
          <p14:tracePt t="232770" x="1628775" y="5837238"/>
          <p14:tracePt t="232787" x="1771650" y="5843588"/>
          <p14:tracePt t="232804" x="2014538" y="5843588"/>
          <p14:tracePt t="232819" x="2300288" y="5786438"/>
          <p14:tracePt t="232837" x="2414588" y="5737225"/>
          <p14:tracePt t="232853" x="2514600" y="5694363"/>
          <p14:tracePt t="232870" x="2614613" y="5657850"/>
          <p14:tracePt t="232886" x="2700338" y="5580063"/>
          <p14:tracePt t="232903" x="2879725" y="5451475"/>
          <p14:tracePt t="232919" x="3008313" y="5308600"/>
          <p14:tracePt t="232936" x="3079750" y="5172075"/>
          <p14:tracePt t="232953" x="3128963" y="5022850"/>
          <p14:tracePt t="232970" x="3128963" y="4929188"/>
          <p14:tracePt t="232986" x="3128963" y="4843463"/>
          <p14:tracePt t="233002" x="3128963" y="4694238"/>
          <p14:tracePt t="233020" x="3079750" y="4651375"/>
          <p14:tracePt t="233038" x="3022600" y="4600575"/>
          <p14:tracePt t="233053" x="2922588" y="4543425"/>
          <p14:tracePt t="233069" x="2836863" y="4500563"/>
          <p14:tracePt t="233085" x="2736850" y="4465638"/>
          <p14:tracePt t="233103" x="2636838" y="4422775"/>
          <p14:tracePt t="233119" x="2551113" y="4379913"/>
          <p14:tracePt t="233136" x="2479675" y="4357688"/>
          <p14:tracePt t="233152" x="2400300" y="4337050"/>
          <p14:tracePt t="233170" x="2357438" y="4329113"/>
          <p14:tracePt t="233185" x="2328863" y="4329113"/>
          <p14:tracePt t="233203" x="2293938" y="4329113"/>
          <p14:tracePt t="233218" x="2251075" y="4329113"/>
          <p14:tracePt t="233235" x="2179638" y="4329113"/>
          <p14:tracePt t="233252" x="2108200" y="4329113"/>
          <p14:tracePt t="233268" x="2028825" y="4329113"/>
          <p14:tracePt t="233286" x="1965325" y="4337050"/>
          <p14:tracePt t="233303" x="1851025" y="4386263"/>
          <p14:tracePt t="233319" x="1800225" y="4408488"/>
          <p14:tracePt t="233336" x="1743075" y="4443413"/>
          <p14:tracePt t="233353" x="1700213" y="4494213"/>
          <p14:tracePt t="233369" x="1657350" y="4537075"/>
          <p14:tracePt t="233386" x="1614488" y="4622800"/>
          <p14:tracePt t="233401" x="1593850" y="4700588"/>
          <p14:tracePt t="233418" x="1571625" y="4814888"/>
          <p14:tracePt t="233418" x="1571625" y="4851400"/>
          <p14:tracePt t="233436" x="1571625" y="4957763"/>
          <p14:tracePt t="233453" x="1571625" y="5057775"/>
          <p14:tracePt t="233469" x="1571625" y="5137150"/>
          <p14:tracePt t="233484" x="1571625" y="5194300"/>
          <p14:tracePt t="233502" x="1585913" y="5237163"/>
          <p14:tracePt t="233518" x="1614488" y="5294313"/>
          <p14:tracePt t="233535" x="1622425" y="5343525"/>
          <p14:tracePt t="233551" x="1636713" y="5365750"/>
          <p14:tracePt t="233569" x="1665288" y="5394325"/>
          <p14:tracePt t="233586" x="1671638" y="5400675"/>
          <p14:tracePt t="233602" x="1693863" y="5400675"/>
          <p14:tracePt t="233619" x="1708150" y="5408613"/>
          <p14:tracePt t="233660" x="1714500" y="5414963"/>
          <p14:tracePt t="233680" x="1722438" y="5414963"/>
          <p14:tracePt t="233732" x="1700213" y="5408613"/>
          <p14:tracePt t="233741" x="1693863" y="5408613"/>
          <p14:tracePt t="233748" x="1665288" y="5408613"/>
          <p14:tracePt t="233748" x="1657350" y="5400675"/>
          <p14:tracePt t="233757" x="1636713" y="5386388"/>
          <p14:tracePt t="233768" x="1622425" y="5380038"/>
          <p14:tracePt t="233785" x="1579563" y="5372100"/>
          <p14:tracePt t="233802" x="1543050" y="5365750"/>
          <p14:tracePt t="233818" x="1500188" y="5351463"/>
          <p14:tracePt t="233835" x="1465263" y="5351463"/>
          <p14:tracePt t="233851" x="1414463" y="5351463"/>
          <p14:tracePt t="233868" x="1371600" y="5351463"/>
          <p14:tracePt t="233884" x="1357313" y="5351463"/>
          <p14:tracePt t="233901" x="1343025" y="5343525"/>
          <p14:tracePt t="233917" x="1328738" y="5329238"/>
          <p14:tracePt t="233934" x="1322388" y="5329238"/>
          <p14:tracePt t="233951" x="1300163" y="5322888"/>
          <p14:tracePt t="233968" x="1285875" y="5314950"/>
          <p14:tracePt t="233985" x="1271588" y="5300663"/>
          <p14:tracePt t="234002" x="1265238" y="5294313"/>
          <p14:tracePt t="234018" x="1250950" y="5265738"/>
          <p14:tracePt t="234037" x="1250950" y="5257800"/>
          <p14:tracePt t="234051" x="1250950" y="5200650"/>
          <p14:tracePt t="234068" x="1250950" y="5143500"/>
          <p14:tracePt t="234084" x="1250950" y="5100638"/>
          <p14:tracePt t="234101" x="1250950" y="5065713"/>
          <p14:tracePt t="234117" x="1250950" y="5051425"/>
          <p14:tracePt t="234135" x="1250950" y="5037138"/>
          <p14:tracePt t="234150" x="1257300" y="5022850"/>
          <p14:tracePt t="234167" x="1265238" y="5000625"/>
          <p14:tracePt t="234184" x="1285875" y="4994275"/>
          <p14:tracePt t="234220" x="1293813" y="4986338"/>
          <p14:tracePt t="234234" x="1308100" y="4972050"/>
          <p14:tracePt t="234236" x="1322388" y="4972050"/>
          <p14:tracePt t="234250" x="1336675" y="4965700"/>
          <p14:tracePt t="234268" x="1357313" y="4965700"/>
          <p14:tracePt t="234284" x="1365250" y="4965700"/>
          <p14:tracePt t="234300" x="1400175" y="4965700"/>
          <p14:tracePt t="234318" x="1414463" y="4965700"/>
          <p14:tracePt t="234333" x="1436688" y="4979988"/>
          <p14:tracePt t="234351" x="1443038" y="4986338"/>
          <p14:tracePt t="234368" x="1450975" y="5008563"/>
          <p14:tracePt t="234384" x="1465263" y="5051425"/>
          <p14:tracePt t="234401" x="1465263" y="5080000"/>
          <p14:tracePt t="234417" x="1465263" y="5094288"/>
          <p14:tracePt t="234434" x="1465263" y="5100638"/>
          <p14:tracePt t="234450" x="1465263" y="5122863"/>
          <p14:tracePt t="234468" x="1465263" y="5137150"/>
          <p14:tracePt t="234533" x="1465263" y="5143500"/>
          <p14:tracePt t="234652" x="1465263" y="5151438"/>
          <p14:tracePt t="234661" x="1471613" y="5151438"/>
          <p14:tracePt t="234676" x="1479550" y="5151438"/>
          <p14:tracePt t="234692" x="1493838" y="5143500"/>
          <p14:tracePt t="234725" x="1508125" y="5143500"/>
          <p14:tracePt t="234732" x="1514475" y="5143500"/>
          <p14:tracePt t="234741" x="1522413" y="5143500"/>
          <p14:tracePt t="234748" x="1528763" y="5143500"/>
          <p14:tracePt t="234758" x="1543050" y="5143500"/>
          <p14:tracePt t="234767" x="1557338" y="5143500"/>
          <p14:tracePt t="234784" x="1593850" y="5143500"/>
          <p14:tracePt t="234801" x="1636713" y="5137150"/>
          <p14:tracePt t="234817" x="1679575" y="5129213"/>
          <p14:tracePt t="234834" x="1736725" y="5122863"/>
          <p14:tracePt t="234849" x="1757363" y="5122863"/>
          <p14:tracePt t="234867" x="1779588" y="5122863"/>
          <p14:tracePt t="234867" x="1800225" y="5122863"/>
          <p14:tracePt t="234884" x="1822450" y="5122863"/>
          <p14:tracePt t="234901" x="1843088" y="5122863"/>
          <p14:tracePt t="234917" x="1879600" y="5122863"/>
          <p14:tracePt t="234933" x="1900238" y="5114925"/>
          <p14:tracePt t="234950" x="1936750" y="5100638"/>
          <p14:tracePt t="234966" x="1979613" y="5086350"/>
          <p14:tracePt t="234984" x="2022475" y="5072063"/>
          <p14:tracePt t="234999" x="2057400" y="5057775"/>
          <p14:tracePt t="235017" x="2071688" y="5051425"/>
          <p14:tracePt t="235036" x="2100263" y="5029200"/>
          <p14:tracePt t="235049" x="2108200" y="5022850"/>
          <p14:tracePt t="235066" x="2114550" y="5014913"/>
          <p14:tracePt t="235083" x="2128838" y="4986338"/>
          <p14:tracePt t="235083" x="2143125" y="4972050"/>
          <p14:tracePt t="235100" x="2165350" y="4943475"/>
          <p14:tracePt t="235117" x="2193925" y="4900613"/>
          <p14:tracePt t="235133" x="2214563" y="4857750"/>
          <p14:tracePt t="235150" x="2243138" y="4808538"/>
          <p14:tracePt t="235167" x="2257425" y="4751388"/>
          <p14:tracePt t="235183" x="2286000" y="4686300"/>
          <p14:tracePt t="235200" x="2286000" y="4665663"/>
          <p14:tracePt t="235217" x="2286000" y="4643438"/>
          <p14:tracePt t="235233" x="2286000" y="4637088"/>
          <p14:tracePt t="235269" x="2286000" y="4629150"/>
          <p14:tracePt t="235284" x="2286000" y="4622800"/>
          <p14:tracePt t="235285" x="2286000" y="4608513"/>
          <p14:tracePt t="235299" x="2271713" y="4557713"/>
          <p14:tracePt t="235316" x="2265363" y="4522788"/>
          <p14:tracePt t="235332" x="2257425" y="4508500"/>
          <p14:tracePt t="235349" x="2257425" y="4479925"/>
          <p14:tracePt t="235366" x="2243138" y="4465638"/>
          <p14:tracePt t="235382" x="2236788" y="4457700"/>
          <p14:tracePt t="235399" x="2236788" y="4451350"/>
          <p14:tracePt t="235415" x="2228850" y="4437063"/>
          <p14:tracePt t="235468" x="2222500" y="4429125"/>
          <p14:tracePt t="235484" x="2208213" y="4408488"/>
          <p14:tracePt t="235492" x="2208213" y="4400550"/>
          <p14:tracePt t="235500" x="2200275" y="4394200"/>
          <p14:tracePt t="235507" x="2193925" y="4379913"/>
          <p14:tracePt t="235515" x="2157413" y="4314825"/>
          <p14:tracePt t="235533" x="2151063" y="4300538"/>
          <p14:tracePt t="235549" x="2151063" y="4279900"/>
          <p14:tracePt t="235565" x="2143125" y="4265613"/>
          <p14:tracePt t="235583" x="2143125" y="4229100"/>
          <p14:tracePt t="235599" x="2143125" y="4208463"/>
          <p14:tracePt t="235616" x="2143125" y="4179888"/>
          <p14:tracePt t="235632" x="2122488" y="4137025"/>
          <p14:tracePt t="235649" x="2114550" y="4114800"/>
          <p14:tracePt t="235665" x="2100263" y="4071938"/>
          <p14:tracePt t="235682" x="2100263" y="4029075"/>
          <p14:tracePt t="235699" x="2100263" y="3994150"/>
          <p14:tracePt t="235715" x="2100263" y="3971925"/>
          <p14:tracePt t="235732" x="2100263" y="3951288"/>
          <p14:tracePt t="235748" x="2100263" y="3943350"/>
          <p14:tracePt t="235765" x="2093913" y="3914775"/>
          <p14:tracePt t="235782" x="2093913" y="3908425"/>
          <p14:tracePt t="235799" x="2093913" y="3900488"/>
          <p14:tracePt t="235816" x="2093913" y="3894138"/>
          <p14:tracePt t="235852" x="2079625" y="3857625"/>
          <p14:tracePt t="235868" x="2065338" y="3829050"/>
          <p14:tracePt t="235873" x="2065338" y="3822700"/>
          <p14:tracePt t="235882" x="2051050" y="3786188"/>
          <p14:tracePt t="235898" x="2028825" y="3757613"/>
          <p14:tracePt t="235915" x="2028825" y="3751263"/>
          <p14:tracePt t="235931" x="2022475" y="3722688"/>
          <p14:tracePt t="235948" x="2014538" y="3686175"/>
          <p14:tracePt t="235965" x="2008188" y="3671888"/>
          <p14:tracePt t="235982" x="2008188" y="3665538"/>
          <p14:tracePt t="235999" x="2000250" y="3657600"/>
          <p14:tracePt t="236015" x="1993900" y="3651250"/>
          <p14:tracePt t="236033" x="1985963" y="3651250"/>
          <p14:tracePt t="236048" x="1957388" y="3651250"/>
          <p14:tracePt t="236065" x="1922463" y="3657600"/>
          <p14:tracePt t="236081" x="1908175" y="3679825"/>
          <p14:tracePt t="236099" x="1900238" y="3708400"/>
          <p14:tracePt t="236114" x="1893888" y="3751263"/>
          <p14:tracePt t="236131" x="1893888" y="3822700"/>
          <p14:tracePt t="236149" x="1893888" y="3886200"/>
          <p14:tracePt t="236164" x="1893888" y="3965575"/>
          <p14:tracePt t="236182" x="1914525" y="4043363"/>
          <p14:tracePt t="236198" x="1936750" y="4108450"/>
          <p14:tracePt t="236215" x="1936750" y="4151313"/>
          <p14:tracePt t="236231" x="1936750" y="4165600"/>
          <p14:tracePt t="236249" x="1936750" y="4194175"/>
          <p14:tracePt t="236265" x="1936750" y="4200525"/>
          <p14:tracePt t="236282" x="1936750" y="4214813"/>
          <p14:tracePt t="236297" x="1936750" y="4237038"/>
          <p14:tracePt t="236315" x="1928813" y="4257675"/>
          <p14:tracePt t="236315" x="1908175" y="4279900"/>
          <p14:tracePt t="236332" x="1900238" y="4286250"/>
          <p14:tracePt t="236347" x="1885950" y="4294188"/>
          <p14:tracePt t="236365" x="1865313" y="4308475"/>
          <p14:tracePt t="236380" x="1843088" y="4322763"/>
          <p14:tracePt t="236399" x="1814513" y="4329113"/>
          <p14:tracePt t="236415" x="1793875" y="4343400"/>
          <p14:tracePt t="236431" x="1771650" y="4365625"/>
          <p14:tracePt t="236448" x="1765300" y="4371975"/>
          <p14:tracePt t="236464" x="1751013" y="4386263"/>
          <p14:tracePt t="236482" x="1736725" y="4400550"/>
          <p14:tracePt t="236498" x="1722438" y="4414838"/>
          <p14:tracePt t="236515" x="1685925" y="4443413"/>
          <p14:tracePt t="236531" x="1679575" y="4451350"/>
          <p14:tracePt t="236597" x="1671638" y="4457700"/>
          <p14:tracePt t="236604" x="1651000" y="4486275"/>
          <p14:tracePt t="236620" x="1636713" y="4514850"/>
          <p14:tracePt t="236630" x="1636713" y="4522788"/>
          <p14:tracePt t="236636" x="1628775" y="4565650"/>
          <p14:tracePt t="236636" x="1628775" y="4572000"/>
          <p14:tracePt t="236653" x="1628775" y="4579938"/>
          <p14:tracePt t="236664" x="1628775" y="4608513"/>
          <p14:tracePt t="236708" x="1628775" y="4614863"/>
          <p14:tracePt t="236780" x="1628775" y="4629150"/>
          <p14:tracePt t="236820" x="1628775" y="4637088"/>
          <p14:tracePt t="236932" x="1628775" y="4643438"/>
          <p14:tracePt t="237101" x="1636713" y="4643438"/>
          <p14:tracePt t="237108" x="1643063" y="4643438"/>
          <p14:tracePt t="237436" x="1657350" y="4643438"/>
          <p14:tracePt t="237444" x="1665288" y="4643438"/>
          <p14:tracePt t="237692" x="1671638" y="4643438"/>
          <p14:tracePt t="237700" x="1679575" y="4651375"/>
          <p14:tracePt t="237708" x="1685925" y="4657725"/>
          <p14:tracePt t="237716" x="1685925" y="4665663"/>
          <p14:tracePt t="237724" x="1685925" y="4672013"/>
          <p14:tracePt t="237729" x="1693863" y="4686300"/>
          <p14:tracePt t="237745" x="1714500" y="4714875"/>
          <p14:tracePt t="237762" x="1722438" y="4722813"/>
          <p14:tracePt t="237779" x="1743075" y="4737100"/>
          <p14:tracePt t="237795" x="1771650" y="4751388"/>
          <p14:tracePt t="237812" x="1779588" y="4757738"/>
          <p14:tracePt t="237829" x="1793875" y="4786313"/>
          <p14:tracePt t="237847" x="1793875" y="4808538"/>
          <p14:tracePt t="237862" x="1793875" y="4829175"/>
          <p14:tracePt t="237879" x="1793875" y="4865688"/>
          <p14:tracePt t="237895" x="1793875" y="4879975"/>
          <p14:tracePt t="237912" x="1793875" y="4900613"/>
          <p14:tracePt t="237929" x="1793875" y="4914900"/>
          <p14:tracePt t="237981" x="1793875" y="4922838"/>
          <p14:tracePt t="237996" x="1793875" y="4937125"/>
          <p14:tracePt t="238004" x="1793875" y="4943475"/>
          <p14:tracePt t="238020" x="1793875" y="4951413"/>
          <p14:tracePt t="238036" x="1785938" y="4957763"/>
          <p14:tracePt t="238052" x="1785938" y="4979988"/>
          <p14:tracePt t="238060" x="1785938" y="4986338"/>
          <p14:tracePt t="238065" x="1779588" y="4994275"/>
          <p14:tracePt t="238348" x="1771650" y="4994275"/>
          <p14:tracePt t="238380" x="1765300" y="4994275"/>
          <p14:tracePt t="238420" x="1757363" y="5000625"/>
          <p14:tracePt t="238429" x="1751013" y="5008563"/>
          <p14:tracePt t="238433" x="1714500" y="5022850"/>
          <p14:tracePt t="238445" x="1708150" y="5029200"/>
          <p14:tracePt t="238461" x="1693863" y="5029200"/>
          <p14:tracePt t="238516" x="1685925" y="5029200"/>
          <p14:tracePt t="238532" x="1679575" y="5037138"/>
          <p14:tracePt t="238549" x="1671638" y="5037138"/>
          <p14:tracePt t="238580" x="1651000" y="5037138"/>
          <p14:tracePt t="238588" x="1636713" y="5043488"/>
          <p14:tracePt t="238604" x="1614488" y="5065713"/>
          <p14:tracePt t="238612" x="1608138" y="5072063"/>
          <p14:tracePt t="238628" x="1593850" y="5080000"/>
          <p14:tracePt t="238629" x="1585913" y="5086350"/>
          <p14:tracePt t="238644" x="1585913" y="5100638"/>
          <p14:tracePt t="238700" x="1585913" y="5108575"/>
          <p14:tracePt t="238709" x="1585913" y="5114925"/>
          <p14:tracePt t="238716" x="1593850" y="5137150"/>
          <p14:tracePt t="238724" x="1600200" y="5143500"/>
          <p14:tracePt t="238730" x="1614488" y="5157788"/>
          <p14:tracePt t="238744" x="1628775" y="5165725"/>
          <p14:tracePt t="238761" x="1651000" y="5165725"/>
          <p14:tracePt t="238778" x="1679575" y="5180013"/>
          <p14:tracePt t="238794" x="1722438" y="5186363"/>
          <p14:tracePt t="238811" x="1757363" y="5194300"/>
          <p14:tracePt t="238827" x="1814513" y="5214938"/>
          <p14:tracePt t="238845" x="1836738" y="5229225"/>
          <p14:tracePt t="238860" x="1857375" y="5243513"/>
          <p14:tracePt t="238877" x="1857375" y="5251450"/>
          <p14:tracePt t="238894" x="1871663" y="5257800"/>
          <p14:tracePt t="238911" x="1879600" y="5265738"/>
          <p14:tracePt t="238948" x="1885950" y="5265738"/>
          <p14:tracePt t="238953" x="1893888" y="5265738"/>
          <p14:tracePt t="238961" x="1908175" y="5265738"/>
          <p14:tracePt t="239004" x="1914525" y="5265738"/>
          <p14:tracePt t="239036" x="1922463" y="5272088"/>
          <p14:tracePt t="239332" x="1914525" y="5272088"/>
          <p14:tracePt t="239340" x="1893888" y="5272088"/>
          <p14:tracePt t="239349" x="1851025" y="5272088"/>
          <p14:tracePt t="239361" x="1822450" y="5265738"/>
          <p14:tracePt t="239377" x="1800225" y="5265738"/>
          <p14:tracePt t="239393" x="1785938" y="5257800"/>
          <p14:tracePt t="239411" x="1751013" y="5243513"/>
          <p14:tracePt t="239452" x="1736725" y="5237163"/>
          <p14:tracePt t="239460" x="1728788" y="5237163"/>
          <p14:tracePt t="239469" x="1708150" y="5222875"/>
          <p14:tracePt t="239516" x="1708150" y="5214938"/>
          <p14:tracePt t="239548" x="1700213" y="5208588"/>
          <p14:tracePt t="239604" x="1700213" y="5194300"/>
          <p14:tracePt t="239620" x="1700213" y="5186363"/>
          <p14:tracePt t="239700" x="1700213" y="5172075"/>
          <p14:tracePt t="239708" x="1700213" y="5165725"/>
          <p14:tracePt t="239726" x="1700213" y="5151438"/>
          <p14:tracePt t="239732" x="1700213" y="5143500"/>
          <p14:tracePt t="239772" x="1700213" y="5137150"/>
          <p14:tracePt t="239781" x="1700213" y="5129213"/>
          <p14:tracePt t="239793" x="1700213" y="5114925"/>
          <p14:tracePt t="239796" x="1700213" y="5100638"/>
          <p14:tracePt t="239810" x="1700213" y="5072063"/>
          <p14:tracePt t="239826" x="1714500" y="5037138"/>
          <p14:tracePt t="239843" x="1728788" y="5022850"/>
          <p14:tracePt t="239859" x="1751013" y="4979988"/>
          <p14:tracePt t="239876" x="1757363" y="4943475"/>
          <p14:tracePt t="239892" x="1765300" y="4929188"/>
          <p14:tracePt t="239910" x="1771650" y="4900613"/>
          <p14:tracePt t="239926" x="1771650" y="4894263"/>
          <p14:tracePt t="239942" x="1771650" y="4879975"/>
          <p14:tracePt t="239980" x="1771650" y="4872038"/>
          <p14:tracePt t="239993" x="1771650" y="4865688"/>
          <p14:tracePt t="239993" x="1779588" y="4857750"/>
          <p14:tracePt t="240164" x="1771650" y="4851400"/>
          <p14:tracePt t="240178" x="1771650" y="4843463"/>
          <p14:tracePt t="240196" x="1771650" y="4837113"/>
          <p14:tracePt t="240204" x="1771650" y="4822825"/>
          <p14:tracePt t="240214" x="1771650" y="4800600"/>
          <p14:tracePt t="240226" x="1779588" y="4779963"/>
          <p14:tracePt t="240242" x="1808163" y="4737100"/>
          <p14:tracePt t="240260" x="1851025" y="4686300"/>
          <p14:tracePt t="240275" x="1893888" y="4643438"/>
          <p14:tracePt t="240293" x="1900238" y="4637088"/>
          <p14:tracePt t="240309" x="1922463" y="4637088"/>
          <p14:tracePt t="240325" x="1965325" y="4637088"/>
          <p14:tracePt t="240342" x="2014538" y="4637088"/>
          <p14:tracePt t="240358" x="2043113" y="4637088"/>
          <p14:tracePt t="240376" x="2079625" y="4643438"/>
          <p14:tracePt t="240392" x="2185988" y="4729163"/>
          <p14:tracePt t="240409" x="2243138" y="4765675"/>
          <p14:tracePt t="240425" x="2308225" y="4843463"/>
          <p14:tracePt t="240442" x="2328863" y="4865688"/>
          <p14:tracePt t="240458" x="2336800" y="4879975"/>
          <p14:tracePt t="240458" x="2336800" y="4900613"/>
          <p14:tracePt t="240476" x="2365375" y="4951413"/>
          <p14:tracePt t="240492" x="2371725" y="5014913"/>
          <p14:tracePt t="240508" x="2371725" y="5122863"/>
          <p14:tracePt t="240525" x="2393950" y="5229225"/>
          <p14:tracePt t="240541" x="2408238" y="5300663"/>
          <p14:tracePt t="240559" x="2408238" y="5351463"/>
          <p14:tracePt t="240575" x="2414588" y="5400675"/>
          <p14:tracePt t="240592" x="2414588" y="5451475"/>
          <p14:tracePt t="240608" x="2414588" y="5500688"/>
          <p14:tracePt t="240625" x="2414588" y="5543550"/>
          <p14:tracePt t="240641" x="2414588" y="5586413"/>
          <p14:tracePt t="240658" x="2414588" y="5614988"/>
          <p14:tracePt t="240675" x="2414588" y="5665788"/>
          <p14:tracePt t="240691" x="2414588" y="5680075"/>
          <p14:tracePt t="240708" x="2414588" y="5700713"/>
          <p14:tracePt t="240724" x="2414588" y="5708650"/>
          <p14:tracePt t="240741" x="2408238" y="5715000"/>
          <p14:tracePt t="240758" x="2400300" y="5737225"/>
          <p14:tracePt t="240796" x="2393950" y="5743575"/>
          <p14:tracePt t="240804" x="2393950" y="5772150"/>
          <p14:tracePt t="240813" x="2371725" y="5786438"/>
          <p14:tracePt t="240824" x="2365375" y="5808663"/>
          <p14:tracePt t="240842" x="2357438" y="5837238"/>
          <p14:tracePt t="240858" x="2343150" y="5886450"/>
          <p14:tracePt t="240874" x="2328863" y="5929313"/>
          <p14:tracePt t="240874" x="2322513" y="5943600"/>
          <p14:tracePt t="240892" x="2300288" y="5972175"/>
          <p14:tracePt t="240908" x="2286000" y="6008688"/>
          <p14:tracePt t="240925" x="2279650" y="6015038"/>
          <p14:tracePt t="240980" x="2271713" y="6022975"/>
          <p14:tracePt t="240988" x="2265363" y="6037263"/>
          <p14:tracePt t="240994" x="2251075" y="6051550"/>
          <p14:tracePt t="241007" x="2228850" y="6065838"/>
          <p14:tracePt t="241026" x="2208213" y="6080125"/>
          <p14:tracePt t="241041" x="2200275" y="6086475"/>
          <p14:tracePt t="241057" x="2193925" y="6108700"/>
          <p14:tracePt t="241074" x="2179638" y="6122988"/>
          <p14:tracePt t="241125" x="2165350" y="6129338"/>
          <p14:tracePt t="241133" x="2157413" y="6137275"/>
          <p14:tracePt t="241148" x="2143125" y="6137275"/>
          <p14:tracePt t="241156" x="2128838" y="6143625"/>
          <p14:tracePt t="241164" x="2114550" y="6157913"/>
          <p14:tracePt t="241204" x="2100263" y="6165850"/>
          <p14:tracePt t="241212" x="2093913" y="6165850"/>
          <p14:tracePt t="241216" x="2079625" y="6172200"/>
          <p14:tracePt t="241252" x="2051050" y="6194425"/>
          <p14:tracePt t="241261" x="2028825" y="6200775"/>
          <p14:tracePt t="241268" x="2014538" y="6208713"/>
          <p14:tracePt t="241276" x="1993900" y="6215063"/>
          <p14:tracePt t="241291" x="1971675" y="6215063"/>
          <p14:tracePt t="241308" x="1957388" y="6229350"/>
          <p14:tracePt t="241324" x="1951038" y="6243638"/>
          <p14:tracePt t="241380" x="1928813" y="6251575"/>
          <p14:tracePt t="241399" x="1922463" y="6251575"/>
          <p14:tracePt t="241412" x="1914525" y="6251575"/>
          <p14:tracePt t="241420" x="1908175" y="6257925"/>
          <p14:tracePt t="241436" x="1900238" y="6257925"/>
          <p14:tracePt t="241440" x="1893888" y="6257925"/>
          <p14:tracePt t="241457" x="1885950" y="6265863"/>
          <p14:tracePt t="241474" x="1879600" y="6272213"/>
          <p14:tracePt t="241508" x="1857375" y="6280150"/>
          <p14:tracePt t="241509" x="1843088" y="6280150"/>
          <p14:tracePt t="241525" x="1822450" y="6286500"/>
          <p14:tracePt t="241540" x="1814513" y="6286500"/>
          <p14:tracePt t="241556" x="1808163" y="6286500"/>
          <p14:tracePt t="241573" x="1800225" y="6294438"/>
          <p14:tracePt t="241591" x="1785938" y="6294438"/>
          <p14:tracePt t="241607" x="1765300" y="6294438"/>
          <p14:tracePt t="241624" x="1736725" y="6294438"/>
          <p14:tracePt t="241640" x="1714500" y="6294438"/>
          <p14:tracePt t="241657" x="1700213" y="6294438"/>
          <p14:tracePt t="241673" x="1685925" y="6294438"/>
          <p14:tracePt t="241690" x="1665288" y="6300788"/>
          <p14:tracePt t="241707" x="1643063" y="6308725"/>
          <p14:tracePt t="241723" x="1614488" y="6308725"/>
          <p14:tracePt t="241741" x="1608138" y="6308725"/>
          <p14:tracePt t="241757" x="1579563" y="6308725"/>
          <p14:tracePt t="241774" x="1565275" y="6308725"/>
          <p14:tracePt t="241790" x="1543050" y="6308725"/>
          <p14:tracePt t="241807" x="1528763" y="6308725"/>
          <p14:tracePt t="241823" x="1508125" y="6308725"/>
          <p14:tracePt t="241840" x="1500188" y="6308725"/>
          <p14:tracePt t="241857" x="1485900" y="6308725"/>
          <p14:tracePt t="241873" x="1450975" y="6308725"/>
          <p14:tracePt t="241890" x="1408113" y="6308725"/>
          <p14:tracePt t="241907" x="1357313" y="6300788"/>
          <p14:tracePt t="241923" x="1308100" y="6294438"/>
          <p14:tracePt t="241956" x="1285875" y="6286500"/>
          <p14:tracePt t="241957" x="1271588" y="6272213"/>
          <p14:tracePt t="241974" x="1228725" y="6237288"/>
          <p14:tracePt t="241990" x="1179513" y="6215063"/>
          <p14:tracePt t="242006" x="1136650" y="6186488"/>
          <p14:tracePt t="242024" x="1114425" y="6180138"/>
          <p14:tracePt t="242039" x="1108075" y="6180138"/>
          <p14:tracePt t="242056" x="1093788" y="6172200"/>
          <p14:tracePt t="242073" x="1057275" y="6151563"/>
          <p14:tracePt t="242089" x="1022350" y="6137275"/>
          <p14:tracePt t="242106" x="1008063" y="6122988"/>
          <p14:tracePt t="242122" x="1000125" y="6100763"/>
          <p14:tracePt t="242140" x="971550" y="6051550"/>
          <p14:tracePt t="242157" x="928688" y="5957888"/>
          <p14:tracePt t="242172" x="900113" y="5886450"/>
          <p14:tracePt t="242190" x="857250" y="5808663"/>
          <p14:tracePt t="242205" x="836613" y="5751513"/>
          <p14:tracePt t="242223" x="828675" y="5672138"/>
          <p14:tracePt t="242239" x="814388" y="5600700"/>
          <p14:tracePt t="242256" x="808038" y="5494338"/>
          <p14:tracePt t="242272" x="808038" y="5357813"/>
          <p14:tracePt t="242289" x="785813" y="5243513"/>
          <p14:tracePt t="242307" x="771525" y="5180013"/>
          <p14:tracePt t="242322" x="765175" y="5137150"/>
          <p14:tracePt t="242322" x="765175" y="5122863"/>
          <p14:tracePt t="242340" x="765175" y="5094288"/>
          <p14:tracePt t="242356" x="765175" y="5072063"/>
          <p14:tracePt t="242374" x="765175" y="5065713"/>
          <p14:tracePt t="242390" x="765175" y="5029200"/>
          <p14:tracePt t="242423" x="765175" y="5000625"/>
          <p14:tracePt t="242423" x="765175" y="4937125"/>
          <p14:tracePt t="242439" x="793750" y="4879975"/>
          <p14:tracePt t="242456" x="850900" y="4794250"/>
          <p14:tracePt t="242473" x="879475" y="4722813"/>
          <p14:tracePt t="242489" x="900113" y="4665663"/>
          <p14:tracePt t="242505" x="908050" y="4622800"/>
          <p14:tracePt t="242523" x="936625" y="4565650"/>
          <p14:tracePt t="242539" x="950913" y="4508500"/>
          <p14:tracePt t="242539" x="950913" y="4500563"/>
          <p14:tracePt t="242557" x="979488" y="4443413"/>
          <p14:tracePt t="242573" x="985838" y="4437063"/>
          <p14:tracePt t="242589" x="993775" y="4414838"/>
          <p14:tracePt t="242636" x="1014413" y="4394200"/>
          <p14:tracePt t="242644" x="1022350" y="4386263"/>
          <p14:tracePt t="242652" x="1028700" y="4386263"/>
          <p14:tracePt t="242672" x="1050925" y="4365625"/>
          <p14:tracePt t="242673" x="1108075" y="4343400"/>
          <p14:tracePt t="242689" x="1185863" y="4314825"/>
          <p14:tracePt t="242706" x="1257300" y="4308475"/>
          <p14:tracePt t="242722" x="1322388" y="4271963"/>
          <p14:tracePt t="242739" x="1343025" y="4271963"/>
          <p14:tracePt t="242755" x="1350963" y="4271963"/>
          <p14:tracePt t="242796" x="1357313" y="4271963"/>
          <p14:tracePt t="242804" x="1371600" y="4271963"/>
          <p14:tracePt t="242813" x="1385888" y="4271963"/>
          <p14:tracePt t="242822" x="1408113" y="4271963"/>
          <p14:tracePt t="242838" x="1414463" y="4271963"/>
          <p14:tracePt t="242855" x="1428750" y="4271963"/>
          <p14:tracePt t="242872" x="1450975" y="4271963"/>
          <p14:tracePt t="242889" x="1457325" y="4271963"/>
          <p14:tracePt t="242905" x="1465263" y="4271963"/>
          <p14:tracePt t="242922" x="1485900" y="4271963"/>
          <p14:tracePt t="242938" x="1522413" y="4271963"/>
          <p14:tracePt t="242955" x="1536700" y="4279900"/>
          <p14:tracePt t="242955" x="1543050" y="4279900"/>
          <p14:tracePt t="242973" x="1571625" y="4286250"/>
          <p14:tracePt t="242989" x="1600200" y="4286250"/>
          <p14:tracePt t="243006" x="1622425" y="4294188"/>
          <p14:tracePt t="243022" x="1651000" y="4294188"/>
          <p14:tracePt t="243039" x="1671638" y="4322763"/>
          <p14:tracePt t="243055" x="1685925" y="4322763"/>
          <p14:tracePt t="243071" x="1700213" y="4322763"/>
          <p14:tracePt t="243088" x="1728788" y="4322763"/>
          <p14:tracePt t="243105" x="1743075" y="4322763"/>
          <p14:tracePt t="243121" x="1751013" y="4322763"/>
          <p14:tracePt t="243164" x="1765300" y="4322763"/>
          <p14:tracePt t="243185" x="1771650" y="4322763"/>
          <p14:tracePt t="243284" x="1779588" y="4322763"/>
          <p14:tracePt t="243317" x="1785938" y="4322763"/>
          <p14:tracePt t="243324" x="1800225" y="4322763"/>
          <p14:tracePt t="243340" x="1808163" y="4322763"/>
          <p14:tracePt t="243341" x="1814513" y="4322763"/>
          <p14:tracePt t="243354" x="1828800" y="4322763"/>
          <p14:tracePt t="243371" x="1857375" y="4322763"/>
          <p14:tracePt t="243387" x="1885950" y="4322763"/>
          <p14:tracePt t="243405" x="1893888" y="4322763"/>
          <p14:tracePt t="243421" x="1900238" y="4322763"/>
          <p14:tracePt t="243437" x="1928813" y="4329113"/>
          <p14:tracePt t="243483" x="1943100" y="4329113"/>
          <p14:tracePt t="243492" x="1957388" y="4329113"/>
          <p14:tracePt t="243500" x="1965325" y="4329113"/>
          <p14:tracePt t="243508" x="1993900" y="4329113"/>
          <p14:tracePt t="243520" x="2008188" y="4329113"/>
          <p14:tracePt t="243538" x="2022475" y="4329113"/>
          <p14:tracePt t="243554" x="2043113" y="4329113"/>
          <p14:tracePt t="243571" x="2079625" y="4329113"/>
          <p14:tracePt t="243587" x="2114550" y="4329113"/>
          <p14:tracePt t="243604" x="2136775" y="4329113"/>
          <p14:tracePt t="243621" x="2157413" y="4329113"/>
          <p14:tracePt t="243638" x="2171700" y="4329113"/>
          <p14:tracePt t="243653" x="2193925" y="4329113"/>
          <p14:tracePt t="243671" x="2222500" y="4329113"/>
          <p14:tracePt t="243687" x="2228850" y="4329113"/>
          <p14:tracePt t="243704" x="2236788" y="4329113"/>
          <p14:tracePt t="243720" x="2257425" y="4337050"/>
          <p14:tracePt t="243737" x="2286000" y="4357688"/>
          <p14:tracePt t="243754" x="2300288" y="4371975"/>
          <p14:tracePt t="243770" x="2322513" y="4394200"/>
          <p14:tracePt t="243787" x="2328863" y="4400550"/>
          <p14:tracePt t="243804" x="2336800" y="4408488"/>
          <p14:tracePt t="243821" x="2365375" y="4429125"/>
          <p14:tracePt t="243837" x="2371725" y="4437063"/>
          <p14:tracePt t="243854" x="2379663" y="4443413"/>
          <p14:tracePt t="243870" x="2386013" y="4443413"/>
          <p14:tracePt t="243908" x="2393950" y="4451350"/>
          <p14:tracePt t="243924" x="2400300" y="4465638"/>
          <p14:tracePt t="243963" x="2400300" y="4471988"/>
          <p14:tracePt t="243973" x="2400300" y="4479925"/>
          <p14:tracePt t="243988" x="2408238" y="4486275"/>
          <p14:tracePt t="244028" x="2414588" y="4494213"/>
          <p14:tracePt t="244038" x="2414588" y="4500563"/>
          <p14:tracePt t="244038" x="2422525" y="4514850"/>
          <p14:tracePt t="244053" x="2428875" y="4522788"/>
          <p14:tracePt t="244069" x="2443163" y="4537075"/>
          <p14:tracePt t="244086" x="2451100" y="4551363"/>
          <p14:tracePt t="244103" x="2465388" y="4572000"/>
          <p14:tracePt t="244120" x="2479675" y="4600575"/>
          <p14:tracePt t="244164" x="2486025" y="4608513"/>
          <p14:tracePt t="244173" x="2486025" y="4614863"/>
          <p14:tracePt t="244180" x="2508250" y="4629150"/>
          <p14:tracePt t="244186" x="2508250" y="4637088"/>
          <p14:tracePt t="244203" x="2522538" y="4679950"/>
          <p14:tracePt t="244220" x="2528888" y="4708525"/>
          <p14:tracePt t="244236" x="2543175" y="4751388"/>
          <p14:tracePt t="244253" x="2551113" y="4779963"/>
          <p14:tracePt t="244270" x="2551113" y="4794250"/>
          <p14:tracePt t="244287" x="2551113" y="4814888"/>
          <p14:tracePt t="244303" x="2551113" y="4829175"/>
          <p14:tracePt t="244320" x="2551113" y="4843463"/>
          <p14:tracePt t="244337" x="2551113" y="4865688"/>
          <p14:tracePt t="244353" x="2551113" y="4886325"/>
          <p14:tracePt t="244370" x="2551113" y="4900613"/>
          <p14:tracePt t="244387" x="2551113" y="4929188"/>
          <p14:tracePt t="244403" x="2536825" y="4951413"/>
          <p14:tracePt t="244403" x="2536825" y="4965700"/>
          <p14:tracePt t="244421" x="2536825" y="5008563"/>
          <p14:tracePt t="244437" x="2528888" y="5037138"/>
          <p14:tracePt t="244453" x="2528888" y="5065713"/>
          <p14:tracePt t="244470" x="2528888" y="5094288"/>
          <p14:tracePt t="244486" x="2528888" y="5100638"/>
          <p14:tracePt t="244532" x="2528888" y="5108575"/>
          <p14:tracePt t="244565" x="2528888" y="5114925"/>
          <p14:tracePt t="244572" x="2528888" y="5143500"/>
          <p14:tracePt t="244580" x="2528888" y="5151438"/>
          <p14:tracePt t="244589" x="2528888" y="5186363"/>
          <p14:tracePt t="244603" x="2528888" y="5214938"/>
          <p14:tracePt t="244620" x="2522538" y="5229225"/>
          <p14:tracePt t="244637" x="2514600" y="5243513"/>
          <p14:tracePt t="244652" x="2508250" y="5257800"/>
          <p14:tracePt t="244669" x="2486025" y="5300663"/>
          <p14:tracePt t="244686" x="2457450" y="5343525"/>
          <p14:tracePt t="244703" x="2408238" y="5414963"/>
          <p14:tracePt t="244720" x="2371725" y="5486400"/>
          <p14:tracePt t="244736" x="2357438" y="5543550"/>
          <p14:tracePt t="244753" x="2351088" y="5557838"/>
          <p14:tracePt t="244769" x="2322513" y="5614988"/>
          <p14:tracePt t="244787" x="2300288" y="5651500"/>
          <p14:tracePt t="244802" x="2265363" y="5694363"/>
          <p14:tracePt t="244802" x="2236788" y="5729288"/>
          <p14:tracePt t="244820" x="2214563" y="5751513"/>
          <p14:tracePt t="244835" x="2157413" y="5815013"/>
          <p14:tracePt t="244852" x="2128838" y="5851525"/>
          <p14:tracePt t="244869" x="2114550" y="5872163"/>
          <p14:tracePt t="244885" x="2100263" y="5908675"/>
          <p14:tracePt t="244902" x="2085975" y="5922963"/>
          <p14:tracePt t="244918" x="2079625" y="5943600"/>
          <p14:tracePt t="244935" x="2051050" y="5980113"/>
          <p14:tracePt t="244951" x="2022475" y="6037263"/>
          <p14:tracePt t="244970" x="1993900" y="6086475"/>
          <p14:tracePt t="244985" x="1979613" y="6129338"/>
          <p14:tracePt t="245001" x="1965325" y="6165850"/>
          <p14:tracePt t="245018" x="1965325" y="6186488"/>
          <p14:tracePt t="245036" x="1965325" y="6200775"/>
          <p14:tracePt t="245076" x="1965325" y="6208713"/>
          <p14:tracePt t="245092" x="1965325" y="6215063"/>
          <p14:tracePt t="245148" x="1957388" y="6223000"/>
          <p14:tracePt t="245180" x="1951038" y="6229350"/>
          <p14:tracePt t="245188" x="1951038" y="6237288"/>
          <p14:tracePt t="245237" x="1943100" y="6243638"/>
          <p14:tracePt t="245253" x="1936750" y="6243638"/>
          <p14:tracePt t="245292" x="1922463" y="6251575"/>
          <p14:tracePt t="245292" x="1893888" y="6251575"/>
          <p14:tracePt t="245308" x="1871663" y="6257925"/>
          <p14:tracePt t="245316" x="1843088" y="6257925"/>
          <p14:tracePt t="245326" x="1800225" y="6265863"/>
          <p14:tracePt t="245337" x="1757363" y="6286500"/>
          <p14:tracePt t="245351" x="1700213" y="6294438"/>
          <p14:tracePt t="245368" x="1665288" y="6294438"/>
          <p14:tracePt t="245385" x="1643063" y="6294438"/>
          <p14:tracePt t="245401" x="1614488" y="6300788"/>
          <p14:tracePt t="245419" x="1579563" y="6300788"/>
          <p14:tracePt t="245435" x="1565275" y="6300788"/>
          <p14:tracePt t="245451" x="1543050" y="6308725"/>
          <p14:tracePt t="245485" x="1528763" y="6308725"/>
          <p14:tracePt t="245486" x="1500188" y="6308725"/>
          <p14:tracePt t="245502" x="1485900" y="6308725"/>
          <p14:tracePt t="245518" x="1465263" y="6308725"/>
          <p14:tracePt t="245535" x="1428750" y="6308725"/>
          <p14:tracePt t="245551" x="1400175" y="6308725"/>
          <p14:tracePt t="245568" x="1357313" y="6329363"/>
          <p14:tracePt t="245584" x="1314450" y="6343650"/>
          <p14:tracePt t="245601" x="1279525" y="6351588"/>
          <p14:tracePt t="245618" x="1236663" y="6351588"/>
          <p14:tracePt t="245634" x="1222375" y="6351588"/>
          <p14:tracePt t="245651" x="1208088" y="6351588"/>
          <p14:tracePt t="245700" x="1193800" y="6351588"/>
          <p14:tracePt t="245707" x="1165225" y="6351588"/>
          <p14:tracePt t="245708" x="1157288" y="6351588"/>
          <p14:tracePt t="245718" x="1128713" y="6351588"/>
          <p14:tracePt t="245734" x="1093788" y="6351588"/>
          <p14:tracePt t="245751" x="1071563" y="6343650"/>
          <p14:tracePt t="245819" x="1050925" y="6343650"/>
          <p14:tracePt t="245828" x="1042988" y="6343650"/>
          <p14:tracePt t="245837" x="1036638" y="6343650"/>
          <p14:tracePt t="245900" x="1028700" y="6337300"/>
          <p14:tracePt t="245916" x="1022350" y="6329363"/>
          <p14:tracePt t="245924" x="1008063" y="6315075"/>
          <p14:tracePt t="245932" x="1000125" y="6308725"/>
          <p14:tracePt t="245934" x="985838" y="6294438"/>
          <p14:tracePt t="245951" x="957263" y="6251575"/>
          <p14:tracePt t="245968" x="942975" y="6229350"/>
          <p14:tracePt t="245984" x="942975" y="6208713"/>
          <p14:tracePt t="246001" x="922338" y="6165850"/>
          <p14:tracePt t="246018" x="922338" y="6086475"/>
          <p14:tracePt t="246036" x="908050" y="5986463"/>
          <p14:tracePt t="246051" x="893763" y="5880100"/>
          <p14:tracePt t="246067" x="842963" y="5780088"/>
          <p14:tracePt t="246067" x="836613" y="5722938"/>
          <p14:tracePt t="246085" x="793750" y="5622925"/>
          <p14:tracePt t="246101" x="750888" y="5551488"/>
          <p14:tracePt t="246118" x="742950" y="5494338"/>
          <p14:tracePt t="246134" x="728663" y="5414963"/>
          <p14:tracePt t="246151" x="728663" y="5351463"/>
          <p14:tracePt t="246167" x="728663" y="5294313"/>
          <p14:tracePt t="246184" x="728663" y="5251450"/>
          <p14:tracePt t="246200" x="728663" y="5194300"/>
          <p14:tracePt t="246217" x="728663" y="5151438"/>
          <p14:tracePt t="246234" x="728663" y="5108575"/>
          <p14:tracePt t="246249" x="728663" y="5080000"/>
          <p14:tracePt t="246267" x="728663" y="5022850"/>
          <p14:tracePt t="246283" x="728663" y="4929188"/>
          <p14:tracePt t="246300" x="728663" y="4886325"/>
          <p14:tracePt t="246317" x="736600" y="4829175"/>
          <p14:tracePt t="246333" x="757238" y="4737100"/>
          <p14:tracePt t="246350" x="779463" y="4679950"/>
          <p14:tracePt t="246367" x="800100" y="4643438"/>
          <p14:tracePt t="246383" x="814388" y="4600575"/>
          <p14:tracePt t="246400" x="822325" y="4565650"/>
          <p14:tracePt t="246417" x="828675" y="4557713"/>
          <p14:tracePt t="246433" x="850900" y="4543425"/>
          <p14:tracePt t="246450" x="879475" y="4508500"/>
          <p14:tracePt t="246466" x="957263" y="4457700"/>
          <p14:tracePt t="246483" x="1042988" y="4394200"/>
          <p14:tracePt t="246501" x="1065213" y="4386263"/>
          <p14:tracePt t="246517" x="1079500" y="4371975"/>
          <p14:tracePt t="246534" x="1100138" y="4371975"/>
          <p14:tracePt t="246550" x="1122363" y="4371975"/>
          <p14:tracePt t="246567" x="1136650" y="4371975"/>
          <p14:tracePt t="246583" x="1165225" y="4371975"/>
          <p14:tracePt t="246600" x="1193800" y="4371975"/>
          <p14:tracePt t="246617" x="1250950" y="4371975"/>
          <p14:tracePt t="246633" x="1300163" y="4371975"/>
          <p14:tracePt t="246650" x="1357313" y="4371975"/>
          <p14:tracePt t="246666" x="1422400" y="4371975"/>
          <p14:tracePt t="246683" x="1471613" y="4371975"/>
          <p14:tracePt t="246699" x="1543050" y="4371975"/>
          <p14:tracePt t="246717" x="1608138" y="4371975"/>
          <p14:tracePt t="246733" x="1657350" y="4371975"/>
          <p14:tracePt t="246751" x="1728788" y="4357688"/>
          <p14:tracePt t="246767" x="1793875" y="4351338"/>
          <p14:tracePt t="246783" x="1836738" y="4351338"/>
          <p14:tracePt t="246800" x="1865313" y="4351338"/>
          <p14:tracePt t="246816" x="1885950" y="4351338"/>
          <p14:tracePt t="246833" x="1900238" y="4351338"/>
          <p14:tracePt t="246849" x="1928813" y="4351338"/>
          <p14:tracePt t="246867" x="1957388" y="4351338"/>
          <p14:tracePt t="246883" x="1979613" y="4351338"/>
          <p14:tracePt t="246900" x="2028825" y="4351338"/>
          <p14:tracePt t="246916" x="2043113" y="4351338"/>
          <p14:tracePt t="246933" x="2057400" y="4351338"/>
          <p14:tracePt t="246949" x="2079625" y="4351338"/>
          <p14:tracePt t="246966" x="2100263" y="4351338"/>
          <p14:tracePt t="246983" x="2136775" y="4365625"/>
          <p14:tracePt t="246999" x="2165350" y="4371975"/>
          <p14:tracePt t="247016" x="2171700" y="4371975"/>
          <p14:tracePt t="247034" x="2193925" y="4371975"/>
          <p14:tracePt t="247049" x="2200275" y="4371975"/>
          <p14:tracePt t="247065" x="2214563" y="4379913"/>
          <p14:tracePt t="247082" x="2257425" y="4394200"/>
          <p14:tracePt t="247099" x="2300288" y="4414838"/>
          <p14:tracePt t="247115" x="2371725" y="4429125"/>
          <p14:tracePt t="247133" x="2400300" y="4437063"/>
          <p14:tracePt t="247148" x="2414588" y="4437063"/>
          <p14:tracePt t="247165" x="2436813" y="4451350"/>
          <p14:tracePt t="247182" x="2443163" y="4457700"/>
          <p14:tracePt t="247199" x="2465388" y="4465638"/>
          <p14:tracePt t="247215" x="2486025" y="4494213"/>
          <p14:tracePt t="247232" x="2500313" y="4508500"/>
          <p14:tracePt t="247248" x="2508250" y="4514850"/>
          <p14:tracePt t="247265" x="2536825" y="4529138"/>
          <p14:tracePt t="247282" x="2565400" y="4537075"/>
          <p14:tracePt t="247299" x="2571750" y="4543425"/>
          <p14:tracePt t="247299" x="2593975" y="4543425"/>
          <p14:tracePt t="247332" x="2608263" y="4557713"/>
          <p14:tracePt t="247333" x="2622550" y="4557713"/>
          <p14:tracePt t="247349" x="2636838" y="4565650"/>
          <p14:tracePt t="247365" x="2651125" y="4579938"/>
          <p14:tracePt t="247383" x="2671763" y="4586288"/>
          <p14:tracePt t="247398" x="2679700" y="4594225"/>
          <p14:tracePt t="247416" x="2693988" y="4614863"/>
          <p14:tracePt t="247432" x="2714625" y="4629150"/>
          <p14:tracePt t="247448" x="2722563" y="4651375"/>
          <p14:tracePt t="247466" x="2736850" y="4665663"/>
          <p14:tracePt t="247482" x="2743200" y="4672013"/>
          <p14:tracePt t="247499" x="2757488" y="4694238"/>
          <p14:tracePt t="247515" x="2779713" y="4722813"/>
          <p14:tracePt t="247532" x="2786063" y="4743450"/>
          <p14:tracePt t="247548" x="2794000" y="4751388"/>
          <p14:tracePt t="247565" x="2794000" y="4765675"/>
          <p14:tracePt t="247581" x="2800350" y="4779963"/>
          <p14:tracePt t="247599" x="2808288" y="4800600"/>
          <p14:tracePt t="247615" x="2808288" y="4837113"/>
          <p14:tracePt t="247632" x="2808288" y="4886325"/>
          <p14:tracePt t="247649" x="2808288" y="4943475"/>
          <p14:tracePt t="247665" x="2808288" y="5022850"/>
          <p14:tracePt t="247682" x="2808288" y="5080000"/>
          <p14:tracePt t="247698" x="2786063" y="5137150"/>
          <p14:tracePt t="247715" x="2771775" y="5180013"/>
          <p14:tracePt t="247731" x="2757488" y="5214938"/>
          <p14:tracePt t="247749" x="2722563" y="5272088"/>
          <p14:tracePt t="247765" x="2686050" y="5314950"/>
          <p14:tracePt t="247781" x="2608263" y="5365750"/>
          <p14:tracePt t="247798" x="2565400" y="5400675"/>
          <p14:tracePt t="247815" x="2514600" y="5437188"/>
          <p14:tracePt t="247831" x="2457450" y="5480050"/>
          <p14:tracePt t="247847" x="2408238" y="5522913"/>
          <p14:tracePt t="247864" x="2371725" y="5565775"/>
          <p14:tracePt t="247881" x="2357438" y="5580063"/>
          <p14:tracePt t="247897" x="2343150" y="5594350"/>
          <p14:tracePt t="247914" x="2322513" y="5600700"/>
          <p14:tracePt t="247930" x="2286000" y="5643563"/>
          <p14:tracePt t="247948" x="2236788" y="5672138"/>
          <p14:tracePt t="247964" x="2179638" y="5700713"/>
          <p14:tracePt t="247982" x="2143125" y="5737225"/>
          <p14:tracePt t="247997" x="2114550" y="5765800"/>
          <p14:tracePt t="248014" x="2108200" y="5772150"/>
          <p14:tracePt t="248052" x="2108200" y="5780088"/>
          <p14:tracePt t="248060" x="2100263" y="5800725"/>
          <p14:tracePt t="248076" x="2093913" y="5822950"/>
          <p14:tracePt t="248076" x="2085975" y="5829300"/>
          <p14:tracePt t="248085" x="2079625" y="5837238"/>
          <p14:tracePt t="248098" x="2071688" y="5851525"/>
          <p14:tracePt t="248114" x="2065338" y="5872163"/>
          <p14:tracePt t="248131" x="2065338" y="5880100"/>
          <p14:tracePt t="248147" x="2057400" y="5894388"/>
          <p14:tracePt t="248191" x="2057400" y="5915025"/>
          <p14:tracePt t="248204" x="2057400" y="5922963"/>
          <p14:tracePt t="248220" x="2057400" y="5929313"/>
          <p14:tracePt t="248237" x="2057400" y="5937250"/>
          <p14:tracePt t="248252" x="2036763" y="5951538"/>
          <p14:tracePt t="248268" x="2036763" y="5965825"/>
          <p14:tracePt t="248307" x="2036763" y="5972175"/>
          <p14:tracePt t="248325" x="2036763" y="5986463"/>
          <p14:tracePt t="248332" x="2028825" y="5994400"/>
          <p14:tracePt t="248348" x="2028825" y="6000750"/>
          <p14:tracePt t="248364" x="2022475" y="6008688"/>
          <p14:tracePt t="249861" x="2022475" y="6000750"/>
          <p14:tracePt t="249867" x="2028825" y="5994400"/>
          <p14:tracePt t="251972" x="2036763" y="5994400"/>
          <p14:tracePt t="252036" x="2043113" y="5994400"/>
          <p14:tracePt t="252044" x="2051050" y="5986463"/>
          <p14:tracePt t="252180" x="2057400" y="5980113"/>
          <p14:tracePt t="253476" x="2065338" y="5980113"/>
          <p14:tracePt t="253556" x="2079625" y="5980113"/>
          <p14:tracePt t="253572" x="2085975" y="5980113"/>
          <p14:tracePt t="259004" x="2100263" y="5980113"/>
          <p14:tracePt t="259012" x="2114550" y="5972175"/>
          <p14:tracePt t="259052" x="2122488" y="5965825"/>
          <p14:tracePt t="259068" x="2128838" y="5957888"/>
          <p14:tracePt t="259907" x="2128838" y="5951538"/>
          <p14:tracePt t="259923" x="2122488" y="5951538"/>
          <p14:tracePt t="260019" x="2114550" y="5951538"/>
          <p14:tracePt t="260051" x="2108200" y="5951538"/>
          <p14:tracePt t="260083" x="2093913" y="5957888"/>
          <p14:tracePt t="260098" x="2085975" y="5957888"/>
          <p14:tracePt t="260139" x="2079625" y="5957888"/>
          <p14:tracePt t="260147" x="2071688" y="5957888"/>
          <p14:tracePt t="260153" x="2043113" y="5957888"/>
          <p14:tracePt t="260162" x="2014538" y="5915025"/>
          <p14:tracePt t="260180" x="1993900" y="5872163"/>
          <p14:tracePt t="260197" x="1985963" y="5865813"/>
          <p14:tracePt t="260213" x="1971675" y="5843588"/>
          <p14:tracePt t="260230" x="1943100" y="5815013"/>
          <p14:tracePt t="260245" x="1943100" y="5808663"/>
          <p14:tracePt t="260262" x="1936750" y="5794375"/>
          <p14:tracePt t="260278" x="1928813" y="5786438"/>
          <p14:tracePt t="260295" x="1922463" y="5757863"/>
          <p14:tracePt t="260313" x="1914525" y="5751513"/>
          <p14:tracePt t="260328" x="1900238" y="5743575"/>
          <p14:tracePt t="260346" x="1871663" y="5743575"/>
          <p14:tracePt t="260362" x="1865313" y="5737225"/>
          <p14:tracePt t="260379" x="1857375" y="5737225"/>
          <p14:tracePt t="260396" x="1836738" y="5737225"/>
          <p14:tracePt t="260413" x="1822450" y="5722938"/>
          <p14:tracePt t="260467" x="1808163" y="5722938"/>
          <p14:tracePt t="260475" x="1800225" y="5715000"/>
          <p14:tracePt t="260507" x="1785938" y="5708650"/>
          <p14:tracePt t="260547" x="1779588" y="5708650"/>
          <p14:tracePt t="260619" x="1757363" y="5700713"/>
          <p14:tracePt t="260795" x="1757363" y="5694363"/>
          <p14:tracePt t="260803" x="1757363" y="5686425"/>
          <p14:tracePt t="260850" x="1765300" y="5665788"/>
          <p14:tracePt t="260892" x="1771650" y="5657850"/>
          <p14:tracePt t="261083" x="1779588" y="5657850"/>
          <p14:tracePt t="261091" x="1785938" y="5643563"/>
          <p14:tracePt t="261107" x="1793875" y="5637213"/>
          <p14:tracePt t="261123" x="1800225" y="5629275"/>
          <p14:tracePt t="261139" x="1808163" y="5614988"/>
          <p14:tracePt t="261139" x="1808163" y="5608638"/>
          <p14:tracePt t="261171" x="1814513" y="5600700"/>
          <p14:tracePt t="261179" x="1828800" y="5594350"/>
          <p14:tracePt t="261211" x="1828800" y="5580063"/>
          <p14:tracePt t="261219" x="1836738" y="5557838"/>
          <p14:tracePt t="261235" x="1843088" y="5522913"/>
          <p14:tracePt t="261265" x="1843088" y="5514975"/>
          <p14:tracePt t="261275" x="1843088" y="5508625"/>
          <p14:tracePt t="261284" x="1843088" y="5486400"/>
          <p14:tracePt t="261291" x="1843088" y="5480050"/>
          <p14:tracePt t="261304" x="1851025" y="5465763"/>
          <p14:tracePt t="261311" x="1851025" y="5451475"/>
          <p14:tracePt t="261327" x="1871663" y="5422900"/>
          <p14:tracePt t="261371" x="1879600" y="5394325"/>
          <p14:tracePt t="261378" x="1885950" y="5386388"/>
          <p14:tracePt t="261379" x="1893888" y="5380038"/>
          <p14:tracePt t="261393" x="1908175" y="5372100"/>
          <p14:tracePt t="261411" x="1914525" y="5365750"/>
          <p14:tracePt t="261459" x="1922463" y="5357813"/>
          <p14:tracePt t="261587" x="1922463" y="5351463"/>
          <p14:tracePt t="261596" x="1908175" y="5351463"/>
          <p14:tracePt t="261601" x="1900238" y="5351463"/>
          <p14:tracePt t="261610" x="1836738" y="5343525"/>
          <p14:tracePt t="261627" x="1785938" y="5343525"/>
          <p14:tracePt t="261644" x="1757363" y="5343525"/>
          <p14:tracePt t="261660" x="1736725" y="5343525"/>
          <p14:tracePt t="261677" x="1708150" y="5343525"/>
          <p14:tracePt t="261693" x="1693863" y="5343525"/>
          <p14:tracePt t="261710" x="1665288" y="5343525"/>
          <p14:tracePt t="261727" x="1651000" y="5343525"/>
          <p14:tracePt t="261743" x="1628775" y="5343525"/>
          <p14:tracePt t="261760" x="1614488" y="5343525"/>
          <p14:tracePt t="261776" x="1579563" y="5343525"/>
          <p14:tracePt t="261794" x="1550988" y="5343525"/>
          <p14:tracePt t="261810" x="1479550" y="5329238"/>
          <p14:tracePt t="261827" x="1436688" y="5308600"/>
          <p14:tracePt t="261844" x="1393825" y="5308600"/>
          <p14:tracePt t="261861" x="1357313" y="5308600"/>
          <p14:tracePt t="261877" x="1322388" y="5300663"/>
          <p14:tracePt t="261893" x="1279525" y="5300663"/>
          <p14:tracePt t="261910" x="1236663" y="5294313"/>
          <p14:tracePt t="261926" x="1193800" y="5294313"/>
          <p14:tracePt t="261944" x="1136650" y="5294313"/>
          <p14:tracePt t="261960" x="1100138" y="5294313"/>
          <p14:tracePt t="261978" x="1071563" y="5294313"/>
          <p14:tracePt t="261993" x="1042988" y="5280025"/>
          <p14:tracePt t="262010" x="1000125" y="5280025"/>
          <p14:tracePt t="262029" x="971550" y="5265738"/>
          <p14:tracePt t="262043" x="936625" y="5265738"/>
          <p14:tracePt t="262060" x="922338" y="5257800"/>
          <p14:tracePt t="262076" x="879475" y="5257800"/>
          <p14:tracePt t="262094" x="828675" y="5251450"/>
          <p14:tracePt t="262109" x="800100" y="5251450"/>
          <p14:tracePt t="262127" x="771525" y="5251450"/>
          <p14:tracePt t="262171" x="765175" y="5243513"/>
          <p14:tracePt t="262179" x="757238" y="5243513"/>
          <p14:tracePt t="262191" x="736600" y="5243513"/>
          <p14:tracePt t="262211" x="728663" y="5243513"/>
          <p14:tracePt t="262243" x="722313" y="5237163"/>
          <p14:tracePt t="262251" x="722313" y="5222875"/>
          <p14:tracePt t="262271" x="722313" y="5194300"/>
          <p14:tracePt t="262272" x="722313" y="5186363"/>
          <p14:tracePt t="262275" x="722313" y="5180013"/>
          <p14:tracePt t="262293" x="728663" y="5157788"/>
          <p14:tracePt t="262310" x="742950" y="5151438"/>
          <p14:tracePt t="262326" x="742950" y="5143500"/>
          <p14:tracePt t="262343" x="750888" y="5137150"/>
          <p14:tracePt t="262359" x="765175" y="5114925"/>
          <p14:tracePt t="262376" x="779463" y="5100638"/>
          <p14:tracePt t="262393" x="800100" y="5100638"/>
          <p14:tracePt t="262410" x="836613" y="5094288"/>
          <p14:tracePt t="262427" x="871538" y="5065713"/>
          <p14:tracePt t="262443" x="900113" y="5057775"/>
          <p14:tracePt t="262460" x="914400" y="5051425"/>
          <p14:tracePt t="262476" x="936625" y="5043488"/>
          <p14:tracePt t="262493" x="979488" y="5022850"/>
          <p14:tracePt t="262509" x="1028700" y="5014913"/>
          <p14:tracePt t="262525" x="1071563" y="5014913"/>
          <p14:tracePt t="262542" x="1114425" y="5014913"/>
          <p14:tracePt t="262559" x="1128713" y="5014913"/>
          <p14:tracePt t="262576" x="1143000" y="5014913"/>
          <p14:tracePt t="262592" x="1171575" y="5008563"/>
          <p14:tracePt t="262609" x="1193800" y="5008563"/>
          <p14:tracePt t="262625" x="1236663" y="5000625"/>
          <p14:tracePt t="262625" x="1271588" y="5000625"/>
          <p14:tracePt t="262643" x="1328738" y="4979988"/>
          <p14:tracePt t="262660" x="1365250" y="4972050"/>
          <p14:tracePt t="262676" x="1393825" y="4972050"/>
          <p14:tracePt t="262692" x="1408113" y="4972050"/>
          <p14:tracePt t="262709" x="1443038" y="4965700"/>
          <p14:tracePt t="262726" x="1485900" y="4957763"/>
          <p14:tracePt t="262742" x="1514475" y="4957763"/>
          <p14:tracePt t="262759" x="1565275" y="4957763"/>
          <p14:tracePt t="262775" x="1593850" y="4957763"/>
          <p14:tracePt t="262792" x="1651000" y="4957763"/>
          <p14:tracePt t="262808" x="1693863" y="4957763"/>
          <p14:tracePt t="262826" x="1728788" y="4957763"/>
          <p14:tracePt t="262842" x="1751013" y="4957763"/>
          <p14:tracePt t="262858" x="1785938" y="4957763"/>
          <p14:tracePt t="262876" x="1822450" y="4957763"/>
          <p14:tracePt t="262892" x="1865313" y="4957763"/>
          <p14:tracePt t="262909" x="1922463" y="4957763"/>
          <p14:tracePt t="262925" x="1957388" y="4957763"/>
          <p14:tracePt t="262943" x="1985963" y="4957763"/>
          <p14:tracePt t="262958" x="2000250" y="4957763"/>
          <p14:tracePt t="262975" x="2022475" y="4957763"/>
          <p14:tracePt t="262992" x="2043113" y="4957763"/>
          <p14:tracePt t="263008" x="2085975" y="4957763"/>
          <p14:tracePt t="263043" x="2100263" y="4957763"/>
          <p14:tracePt t="263043" x="2114550" y="4957763"/>
          <p14:tracePt t="263058" x="2122488" y="4979988"/>
          <p14:tracePt t="263075" x="2128838" y="5000625"/>
          <p14:tracePt t="263092" x="2128838" y="5014913"/>
          <p14:tracePt t="263108" x="2128838" y="5022850"/>
          <p14:tracePt t="263125" x="2128838" y="5051425"/>
          <p14:tracePt t="263141" x="2128838" y="5080000"/>
          <p14:tracePt t="263158" x="2079625" y="5114925"/>
          <p14:tracePt t="263174" x="2000250" y="5151438"/>
          <p14:tracePt t="263191" x="1900238" y="5172075"/>
          <p14:tracePt t="263208" x="1843088" y="5172075"/>
          <p14:tracePt t="263224" x="1808163" y="5186363"/>
          <p14:tracePt t="263241" x="1779588" y="5200650"/>
          <p14:tracePt t="263258" x="1728788" y="5208588"/>
          <p14:tracePt t="263275" x="1665288" y="5208588"/>
          <p14:tracePt t="263291" x="1600200" y="5208588"/>
          <p14:tracePt t="263308" x="1550988" y="5208588"/>
          <p14:tracePt t="263325" x="1508125" y="5208588"/>
          <p14:tracePt t="263341" x="1457325" y="5208588"/>
          <p14:tracePt t="263358" x="1400175" y="5208588"/>
          <p14:tracePt t="263374" x="1293813" y="5208588"/>
          <p14:tracePt t="263392" x="1222375" y="5208588"/>
          <p14:tracePt t="263408" x="1143000" y="5208588"/>
          <p14:tracePt t="263424" x="1065213" y="5208588"/>
          <p14:tracePt t="263441" x="971550" y="5208588"/>
          <p14:tracePt t="263458" x="922338" y="5208588"/>
          <p14:tracePt t="263474" x="857250" y="5208588"/>
          <p14:tracePt t="263491" x="822325" y="5208588"/>
          <p14:tracePt t="263507" x="793750" y="5208588"/>
          <p14:tracePt t="263524" x="779463" y="5208588"/>
          <p14:tracePt t="263541" x="742950" y="5208588"/>
          <p14:tracePt t="263558" x="722313" y="5208588"/>
          <p14:tracePt t="263574" x="700088" y="5208588"/>
          <p14:tracePt t="263591" x="636588" y="5208588"/>
          <p14:tracePt t="263608" x="571500" y="5208588"/>
          <p14:tracePt t="263624" x="536575" y="5186363"/>
          <p14:tracePt t="263641" x="522288" y="5180013"/>
          <p14:tracePt t="263658" x="522288" y="5157788"/>
          <p14:tracePt t="263674" x="522288" y="5114925"/>
          <p14:tracePt t="263691" x="522288" y="5086350"/>
          <p14:tracePt t="263707" x="522288" y="5057775"/>
          <p14:tracePt t="263724" x="522288" y="5037138"/>
          <p14:tracePt t="263740" x="522288" y="5008563"/>
          <p14:tracePt t="263758" x="522288" y="4979988"/>
          <p14:tracePt t="263774" x="542925" y="4914900"/>
          <p14:tracePt t="263791" x="565150" y="4886325"/>
          <p14:tracePt t="263807" x="600075" y="4843463"/>
          <p14:tracePt t="263823" x="628650" y="4794250"/>
          <p14:tracePt t="263841" x="636588" y="4786313"/>
          <p14:tracePt t="263857" x="642938" y="4772025"/>
          <p14:tracePt t="263874" x="650875" y="4765675"/>
          <p14:tracePt t="263890" x="679450" y="4737100"/>
          <p14:tracePt t="263907" x="693738" y="4729163"/>
          <p14:tracePt t="263923" x="714375" y="4729163"/>
          <p14:tracePt t="263941" x="771525" y="4708525"/>
          <p14:tracePt t="263956" x="808038" y="4708525"/>
          <p14:tracePt t="263974" x="842963" y="4679950"/>
          <p14:tracePt t="264027" x="850900" y="4679950"/>
          <p14:tracePt t="264035" x="857250" y="4672013"/>
          <p14:tracePt t="264035" x="871538" y="4672013"/>
          <p14:tracePt t="264059" x="879475" y="4672013"/>
          <p14:tracePt t="264059" x="885825" y="4672013"/>
          <p14:tracePt t="264074" x="914400" y="4665663"/>
          <p14:tracePt t="264090" x="922338" y="4665663"/>
          <p14:tracePt t="264090" x="936625" y="4665663"/>
          <p14:tracePt t="264107" x="950913" y="4665663"/>
          <p14:tracePt t="264124" x="957263" y="4665663"/>
          <p14:tracePt t="264140" x="971550" y="4665663"/>
          <p14:tracePt t="264157" x="985838" y="4665663"/>
          <p14:tracePt t="264173" x="1022350" y="4651375"/>
          <p14:tracePt t="264190" x="1028700" y="4651375"/>
          <p14:tracePt t="264362" x="1000125" y="4651375"/>
          <p14:tracePt t="264371" x="993775" y="4651375"/>
          <p14:tracePt t="264379" x="971550" y="4651375"/>
          <p14:tracePt t="264390" x="957263" y="4651375"/>
          <p14:tracePt t="264406" x="936625" y="4651375"/>
          <p14:tracePt t="264424" x="922338" y="4651375"/>
          <p14:tracePt t="264439" x="893763" y="4651375"/>
          <p14:tracePt t="264456" x="885825" y="4651375"/>
          <p14:tracePt t="264473" x="871538" y="4657725"/>
          <p14:tracePt t="264489" x="857250" y="4657725"/>
          <p14:tracePt t="264506" x="808038" y="4665663"/>
          <p14:tracePt t="264523" x="793750" y="4665663"/>
          <p14:tracePt t="264539" x="771525" y="4686300"/>
          <p14:tracePt t="264556" x="765175" y="4694238"/>
          <p14:tracePt t="264715" x="779463" y="4694238"/>
          <p14:tracePt t="264718" x="808038" y="4686300"/>
          <p14:tracePt t="264724" x="850900" y="4679950"/>
          <p14:tracePt t="264740" x="879475" y="4672013"/>
          <p14:tracePt t="264756" x="900113" y="4672013"/>
          <p14:tracePt t="264772" x="908050" y="4672013"/>
          <p14:tracePt t="264789" x="928688" y="4672013"/>
          <p14:tracePt t="264806" x="942975" y="4672013"/>
          <p14:tracePt t="264822" x="957263" y="4672013"/>
          <p14:tracePt t="264839" x="965200" y="4672013"/>
          <p14:tracePt t="264883" x="971550" y="4672013"/>
          <p14:tracePt t="264891" x="979488" y="4672013"/>
          <p14:tracePt t="264899" x="993775" y="4672013"/>
          <p14:tracePt t="264905" x="1000125" y="4672013"/>
          <p14:tracePt t="264922" x="1008063" y="4672013"/>
          <p14:tracePt t="264939" x="1014413" y="4672013"/>
          <p14:tracePt t="265235" x="1008063" y="4672013"/>
          <p14:tracePt t="265251" x="1000125" y="4672013"/>
          <p14:tracePt t="265267" x="993775" y="4672013"/>
          <p14:tracePt t="265315" x="979488" y="4672013"/>
          <p14:tracePt t="265323" x="971550" y="4672013"/>
          <p14:tracePt t="265324" x="965200" y="4672013"/>
          <p14:tracePt t="265338" x="957263" y="4672013"/>
          <p14:tracePt t="265355" x="942975" y="4672013"/>
          <p14:tracePt t="265371" x="936625" y="4672013"/>
          <p14:tracePt t="265419" x="928688" y="4672013"/>
          <p14:tracePt t="265424" x="922338" y="4672013"/>
          <p14:tracePt t="265443" x="893763" y="4672013"/>
          <p14:tracePt t="265460" x="885825" y="4679950"/>
          <p14:tracePt t="265515" x="879475" y="4679950"/>
          <p14:tracePt t="265547" x="865188" y="4679950"/>
          <p14:tracePt t="265603" x="857250" y="4679950"/>
          <p14:tracePt t="265619" x="850900" y="4679950"/>
          <p14:tracePt t="265651" x="842963" y="4679950"/>
          <p14:tracePt t="265691" x="828675" y="4679950"/>
          <p14:tracePt t="265699" x="822325" y="4679950"/>
          <p14:tracePt t="265707" x="814388" y="4679950"/>
          <p14:tracePt t="265755" x="800100" y="4679950"/>
          <p14:tracePt t="265763" x="779463" y="4686300"/>
          <p14:tracePt t="265819" x="771525" y="4686300"/>
          <p14:tracePt t="265827" x="765175" y="4694238"/>
          <p14:tracePt t="265868" x="757238" y="4700588"/>
          <p14:tracePt t="265875" x="742950" y="4708525"/>
          <p14:tracePt t="265891" x="736600" y="4714875"/>
          <p14:tracePt t="265891" x="728663" y="4722813"/>
          <p14:tracePt t="265923" x="722313" y="4729163"/>
          <p14:tracePt t="265939" x="700088" y="4743450"/>
          <p14:tracePt t="265956" x="700088" y="4751388"/>
          <p14:tracePt t="265956" x="700088" y="4765675"/>
          <p14:tracePt t="265972" x="685800" y="4779963"/>
          <p14:tracePt t="265989" x="685800" y="4794250"/>
          <p14:tracePt t="266004" x="685800" y="4800600"/>
          <p14:tracePt t="266021" x="685800" y="4822825"/>
          <p14:tracePt t="266038" x="685800" y="4843463"/>
          <p14:tracePt t="266054" x="685800" y="4865688"/>
          <p14:tracePt t="266070" x="685800" y="4872038"/>
          <p14:tracePt t="266088" x="685800" y="4908550"/>
          <p14:tracePt t="266105" x="685800" y="4922838"/>
          <p14:tracePt t="266120" x="700088" y="4943475"/>
          <p14:tracePt t="266138" x="708025" y="4951413"/>
          <p14:tracePt t="266153" x="728663" y="4965700"/>
          <p14:tracePt t="266186" x="736600" y="4972050"/>
          <p14:tracePt t="266187" x="742950" y="4979988"/>
          <p14:tracePt t="266244" x="750888" y="4979988"/>
          <p14:tracePt t="266259" x="765175" y="4979988"/>
          <p14:tracePt t="266275" x="771525" y="4979988"/>
          <p14:tracePt t="266278" x="779463" y="4979988"/>
          <p14:tracePt t="266286" x="808038" y="4979988"/>
          <p14:tracePt t="266303" x="865188" y="4979988"/>
          <p14:tracePt t="266321" x="893763" y="4979988"/>
          <p14:tracePt t="266337" x="908050" y="4979988"/>
          <p14:tracePt t="266353" x="942975" y="4979988"/>
          <p14:tracePt t="266370" x="965200" y="4979988"/>
          <p14:tracePt t="266387" x="979488" y="4979988"/>
          <p14:tracePt t="266404" x="1000125" y="4979988"/>
          <p14:tracePt t="266421" x="1028700" y="4979988"/>
          <p14:tracePt t="266436" x="1050925" y="4979988"/>
          <p14:tracePt t="266454" x="1065213" y="4979988"/>
          <p14:tracePt t="266471" x="1085850" y="4979988"/>
          <p14:tracePt t="266487" x="1100138" y="4979988"/>
          <p14:tracePt t="266503" x="1136650" y="4979988"/>
          <p14:tracePt t="266520" x="1165225" y="4979988"/>
          <p14:tracePt t="266537" x="1208088" y="4979988"/>
          <p14:tracePt t="266553" x="1271588" y="4979988"/>
          <p14:tracePt t="266570" x="1465263" y="4979988"/>
          <p14:tracePt t="266587" x="1636713" y="4979988"/>
          <p14:tracePt t="266603" x="1722438" y="4979988"/>
          <p14:tracePt t="266620" x="1757363" y="4979988"/>
          <p14:tracePt t="266675" x="1765300" y="4979988"/>
          <p14:tracePt t="266683" x="1771650" y="4979988"/>
          <p14:tracePt t="266699" x="1800225" y="4979988"/>
          <p14:tracePt t="266709" x="1808163" y="4979988"/>
          <p14:tracePt t="266715" x="1828800" y="4979988"/>
          <p14:tracePt t="266724" x="1843088" y="4979988"/>
          <p14:tracePt t="266736" x="1879600" y="4979988"/>
          <p14:tracePt t="266753" x="1885950" y="4979988"/>
          <p14:tracePt t="266770" x="1914525" y="4979988"/>
          <p14:tracePt t="266786" x="1965325" y="4979988"/>
          <p14:tracePt t="266803" x="2008188" y="4979988"/>
          <p14:tracePt t="266820" x="2065338" y="4994275"/>
          <p14:tracePt t="266837" x="2100263" y="5000625"/>
          <p14:tracePt t="266853" x="2136775" y="5000625"/>
          <p14:tracePt t="266870" x="2179638" y="5008563"/>
          <p14:tracePt t="266887" x="2208213" y="5008563"/>
          <p14:tracePt t="266903" x="2251075" y="5008563"/>
          <p14:tracePt t="266920" x="2300288" y="5008563"/>
          <p14:tracePt t="266935" x="2314575" y="5008563"/>
          <p14:tracePt t="266953" x="2336800" y="5022850"/>
          <p14:tracePt t="266970" x="2357438" y="5029200"/>
          <p14:tracePt t="266986" x="2371725" y="5029200"/>
          <p14:tracePt t="267002" x="2393950" y="5037138"/>
          <p14:tracePt t="267020" x="2422525" y="5037138"/>
          <p14:tracePt t="267039" x="2436813" y="5051425"/>
          <p14:tracePt t="267052" x="2457450" y="5051425"/>
          <p14:tracePt t="267070" x="2471738" y="5065713"/>
          <p14:tracePt t="267107" x="2500313" y="5080000"/>
          <p14:tracePt t="267120" x="2522538" y="5094288"/>
          <p14:tracePt t="267131" x="2528888" y="5100638"/>
          <p14:tracePt t="267136" x="2536825" y="5108575"/>
          <p14:tracePt t="267152" x="2551113" y="5122863"/>
          <p14:tracePt t="267169" x="2557463" y="5137150"/>
          <p14:tracePt t="267186" x="2571750" y="5143500"/>
          <p14:tracePt t="267203" x="2600325" y="5165725"/>
          <p14:tracePt t="267220" x="2608263" y="5180013"/>
          <p14:tracePt t="267236" x="2608263" y="5194300"/>
          <p14:tracePt t="267252" x="2608263" y="5200650"/>
          <p14:tracePt t="267268" x="2608263" y="5208588"/>
          <p14:tracePt t="267286" x="2614613" y="5222875"/>
          <p14:tracePt t="267331" x="2614613" y="5229225"/>
          <p14:tracePt t="267339" x="2614613" y="5237163"/>
          <p14:tracePt t="267352" x="2614613" y="5243513"/>
          <p14:tracePt t="267352" x="2614613" y="5257800"/>
          <p14:tracePt t="267355" x="2614613" y="5265738"/>
          <p14:tracePt t="267369" x="2614613" y="5280025"/>
          <p14:tracePt t="267385" x="2586038" y="5308600"/>
          <p14:tracePt t="267402" x="2579688" y="5314950"/>
          <p14:tracePt t="267419" x="2536825" y="5329238"/>
          <p14:tracePt t="267436" x="2508250" y="5351463"/>
          <p14:tracePt t="267452" x="2479675" y="5351463"/>
          <p14:tracePt t="267470" x="2457450" y="5357813"/>
          <p14:tracePt t="267485" x="2428875" y="5357813"/>
          <p14:tracePt t="267502" x="2393950" y="5365750"/>
          <p14:tracePt t="267518" x="2365375" y="5380038"/>
          <p14:tracePt t="267535" x="2322513" y="5380038"/>
          <p14:tracePt t="267552" x="2300288" y="5380038"/>
          <p14:tracePt t="267568" x="2286000" y="5380038"/>
          <p14:tracePt t="267586" x="2251075" y="5380038"/>
          <p14:tracePt t="267601" x="2222500" y="5380038"/>
          <p14:tracePt t="267601" x="2200275" y="5380038"/>
          <p14:tracePt t="267619" x="2136775" y="5380038"/>
          <p14:tracePt t="267635" x="2085975" y="5380038"/>
          <p14:tracePt t="267651" x="2014538" y="5380038"/>
          <p14:tracePt t="267669" x="1928813" y="5380038"/>
          <p14:tracePt t="267685" x="1836738" y="5380038"/>
          <p14:tracePt t="267701" x="1728788" y="5380038"/>
          <p14:tracePt t="267719" x="1643063" y="5380038"/>
          <p14:tracePt t="267735" x="1565275" y="5380038"/>
          <p14:tracePt t="267751" x="1471613" y="5380038"/>
          <p14:tracePt t="267768" x="1393825" y="5380038"/>
          <p14:tracePt t="267785" x="1328738" y="5380038"/>
          <p14:tracePt t="267801" x="1271588" y="5380038"/>
          <p14:tracePt t="267817" x="1179513" y="5380038"/>
          <p14:tracePt t="267835" x="1136650" y="5380038"/>
          <p14:tracePt t="267852" x="1093788" y="5380038"/>
          <p14:tracePt t="267868" x="1057275" y="5380038"/>
          <p14:tracePt t="267884" x="1014413" y="5380038"/>
          <p14:tracePt t="267901" x="985838" y="5380038"/>
          <p14:tracePt t="267919" x="950913" y="5380038"/>
          <p14:tracePt t="267934" x="928688" y="5380038"/>
          <p14:tracePt t="267952" x="900113" y="5380038"/>
          <p14:tracePt t="267969" x="871538" y="5380038"/>
          <p14:tracePt t="267984" x="857250" y="5380038"/>
          <p14:tracePt t="268001" x="828675" y="5380038"/>
          <p14:tracePt t="268018" x="808038" y="5380038"/>
          <p14:tracePt t="268051" x="793750" y="5380038"/>
          <p14:tracePt t="268083" x="785813" y="5380038"/>
          <p14:tracePt t="268091" x="779463" y="5380038"/>
          <p14:tracePt t="268131" x="771525" y="5380038"/>
          <p14:tracePt t="268147" x="757238" y="5380038"/>
          <p14:tracePt t="268155" x="750888" y="5365750"/>
          <p14:tracePt t="268163" x="742950" y="5357813"/>
          <p14:tracePt t="268172" x="736600" y="5343525"/>
          <p14:tracePt t="268184" x="736600" y="5329238"/>
          <p14:tracePt t="268219" x="736600" y="5308600"/>
          <p14:tracePt t="268220" x="736600" y="5300663"/>
          <p14:tracePt t="268234" x="736600" y="5243513"/>
          <p14:tracePt t="268251" x="736600" y="5229225"/>
          <p14:tracePt t="268268" x="736600" y="5200650"/>
          <p14:tracePt t="268284" x="736600" y="5165725"/>
          <p14:tracePt t="268301" x="736600" y="5151438"/>
          <p14:tracePt t="268317" x="736600" y="5143500"/>
          <p14:tracePt t="268333" x="736600" y="5122863"/>
          <p14:tracePt t="268350" x="736600" y="5114925"/>
          <p14:tracePt t="268367" x="736600" y="5108575"/>
          <p14:tracePt t="268384" x="742950" y="5094288"/>
          <p14:tracePt t="268401" x="742950" y="5086350"/>
          <p14:tracePt t="268417" x="750888" y="5072063"/>
          <p14:tracePt t="268434" x="757238" y="5065713"/>
          <p14:tracePt t="268450" x="765175" y="5043488"/>
          <p14:tracePt t="268466" x="771525" y="5043488"/>
          <p14:tracePt t="268485" x="814388" y="5037138"/>
          <p14:tracePt t="268501" x="836613" y="5037138"/>
          <p14:tracePt t="268517" x="885825" y="5029200"/>
          <p14:tracePt t="268533" x="957263" y="5029200"/>
          <p14:tracePt t="268551" x="1042988" y="5000625"/>
          <p14:tracePt t="268566" x="1093788" y="5000625"/>
          <p14:tracePt t="268584" x="1128713" y="4994275"/>
          <p14:tracePt t="268600" x="1157288" y="4994275"/>
          <p14:tracePt t="268618" x="1185863" y="4979988"/>
          <p14:tracePt t="268633" x="1228725" y="4979988"/>
          <p14:tracePt t="268651" x="1314450" y="4979988"/>
          <p14:tracePt t="268667" x="1393825" y="4951413"/>
          <p14:tracePt t="268684" x="1428750" y="4951413"/>
          <p14:tracePt t="268700" x="1465263" y="4951413"/>
          <p14:tracePt t="268716" x="1493838" y="4943475"/>
          <p14:tracePt t="268734" x="1536700" y="4943475"/>
          <p14:tracePt t="268750" x="1565275" y="4943475"/>
          <p14:tracePt t="268767" x="1628775" y="4929188"/>
          <p14:tracePt t="268783" x="1685925" y="4922838"/>
          <p14:tracePt t="268800" x="1743075" y="4900613"/>
          <p14:tracePt t="268817" x="1785938" y="4900613"/>
          <p14:tracePt t="268833" x="1843088" y="4900613"/>
          <p14:tracePt t="268850" x="1871663" y="4900613"/>
          <p14:tracePt t="268866" x="1922463" y="4900613"/>
          <p14:tracePt t="268883" x="1951038" y="4900613"/>
          <p14:tracePt t="268900" x="1965325" y="4900613"/>
          <p14:tracePt t="268917" x="2000250" y="4900613"/>
          <p14:tracePt t="268933" x="2028825" y="4900613"/>
          <p14:tracePt t="268950" x="2065338" y="4900613"/>
          <p14:tracePt t="268966" x="2085975" y="4900613"/>
          <p14:tracePt t="268983" x="2108200" y="4900613"/>
          <p14:tracePt t="269000" x="2122488" y="4900613"/>
          <p14:tracePt t="269017" x="2151063" y="4900613"/>
          <p14:tracePt t="269035" x="2157413" y="4900613"/>
          <p14:tracePt t="269067" x="2165350" y="4900613"/>
          <p14:tracePt t="269067" x="2185988" y="4900613"/>
          <p14:tracePt t="269084" x="2200275" y="4900613"/>
          <p14:tracePt t="269100" x="2236788" y="4900613"/>
          <p14:tracePt t="269116" x="2257425" y="4914900"/>
          <p14:tracePt t="269133" x="2279650" y="4914900"/>
          <p14:tracePt t="269149" x="2314575" y="4922838"/>
          <p14:tracePt t="269166" x="2336800" y="4929188"/>
          <p14:tracePt t="269182" x="2351088" y="4943475"/>
          <p14:tracePt t="269199" x="2365375" y="4951413"/>
          <p14:tracePt t="269216" x="2393950" y="4957763"/>
          <p14:tracePt t="269232" x="2408238" y="4979988"/>
          <p14:tracePt t="269266" x="2414588" y="4986338"/>
          <p14:tracePt t="269267" x="2436813" y="5008563"/>
          <p14:tracePt t="269284" x="2443163" y="5022850"/>
          <p14:tracePt t="269299" x="2443163" y="5051425"/>
          <p14:tracePt t="269316" x="2443163" y="5072063"/>
          <p14:tracePt t="269332" x="2443163" y="5094288"/>
          <p14:tracePt t="269349" x="2443163" y="5100638"/>
          <p14:tracePt t="269366" x="2443163" y="5122863"/>
          <p14:tracePt t="269383" x="2422525" y="5143500"/>
          <p14:tracePt t="269427" x="2414588" y="5157788"/>
          <p14:tracePt t="269434" x="2408238" y="5180013"/>
          <p14:tracePt t="269451" x="2386013" y="5186363"/>
          <p14:tracePt t="269451" x="2379663" y="5194300"/>
          <p14:tracePt t="269467" x="2357438" y="5200650"/>
          <p14:tracePt t="269467" x="2351088" y="5200650"/>
          <p14:tracePt t="269499" x="2308225" y="5229225"/>
          <p14:tracePt t="269500" x="2279650" y="5229225"/>
          <p14:tracePt t="269516" x="2222500" y="5237163"/>
          <p14:tracePt t="269533" x="2128838" y="5237163"/>
          <p14:tracePt t="269549" x="2065338" y="5237163"/>
          <p14:tracePt t="269565" x="2022475" y="5243513"/>
          <p14:tracePt t="269582" x="1979613" y="5243513"/>
          <p14:tracePt t="269598" x="1908175" y="5243513"/>
          <p14:tracePt t="269616" x="1828800" y="5243513"/>
          <p14:tracePt t="269632" x="1728788" y="5243513"/>
          <p14:tracePt t="269649" x="1622425" y="5243513"/>
          <p14:tracePt t="269666" x="1493838" y="5243513"/>
          <p14:tracePt t="269681" x="1393825" y="5243513"/>
          <p14:tracePt t="269699" x="1336675" y="5243513"/>
          <p14:tracePt t="269715" x="1293813" y="5243513"/>
          <p14:tracePt t="269732" x="1250950" y="5243513"/>
          <p14:tracePt t="269749" x="1208088" y="5243513"/>
          <p14:tracePt t="269765" x="1150938" y="5243513"/>
          <p14:tracePt t="269782" x="1100138" y="5243513"/>
          <p14:tracePt t="269798" x="1057275" y="5243513"/>
          <p14:tracePt t="269816" x="1022350" y="5243513"/>
          <p14:tracePt t="269831" x="1000125" y="5243513"/>
          <p14:tracePt t="269849" x="957263" y="5243513"/>
          <p14:tracePt t="269865" x="908050" y="5222875"/>
          <p14:tracePt t="269882" x="885825" y="5214938"/>
          <p14:tracePt t="269898" x="865188" y="5214938"/>
          <p14:tracePt t="269939" x="857250" y="5214938"/>
          <p14:tracePt t="269947" x="836613" y="5208588"/>
          <p14:tracePt t="269954" x="828675" y="5208588"/>
          <p14:tracePt t="269965" x="822325" y="5200650"/>
          <p14:tracePt t="270011" x="814388" y="5194300"/>
          <p14:tracePt t="270019" x="814388" y="5186363"/>
          <p14:tracePt t="270035" x="814388" y="5180013"/>
          <p14:tracePt t="270051" x="814388" y="5172075"/>
          <p14:tracePt t="270059" x="814388" y="5157788"/>
          <p14:tracePt t="270066" x="814388" y="5143500"/>
          <p14:tracePt t="270081" x="814388" y="5122863"/>
          <p14:tracePt t="270098" x="822325" y="5086350"/>
          <p14:tracePt t="270115" x="836613" y="5072063"/>
          <p14:tracePt t="270131" x="871538" y="5037138"/>
          <p14:tracePt t="270148" x="893763" y="5022850"/>
          <p14:tracePt t="270165" x="908050" y="5014913"/>
          <p14:tracePt t="270182" x="957263" y="5000625"/>
          <p14:tracePt t="270197" x="1000125" y="4986338"/>
          <p14:tracePt t="270215" x="1050925" y="4979988"/>
          <p14:tracePt t="270231" x="1114425" y="4957763"/>
          <p14:tracePt t="270248" x="1165225" y="4937125"/>
          <p14:tracePt t="270265" x="1200150" y="4929188"/>
          <p14:tracePt t="270282" x="1222375" y="4929188"/>
          <p14:tracePt t="270298" x="1265238" y="4922838"/>
          <p14:tracePt t="270315" x="1300163" y="4922838"/>
          <p14:tracePt t="270332" x="1336675" y="4922838"/>
          <p14:tracePt t="270347" x="1379538" y="4922838"/>
          <p14:tracePt t="270365" x="1436688" y="4922838"/>
          <p14:tracePt t="270380" x="1543050" y="4937125"/>
          <p14:tracePt t="270398" x="1622425" y="4937125"/>
          <p14:tracePt t="270414" x="1700213" y="4951413"/>
          <p14:tracePt t="270431" x="1779588" y="4957763"/>
          <p14:tracePt t="270448" x="1822450" y="4957763"/>
          <p14:tracePt t="270464" x="1865313" y="4965700"/>
          <p14:tracePt t="270482" x="1900238" y="4965700"/>
          <p14:tracePt t="270498" x="1943100" y="4986338"/>
          <p14:tracePt t="270514" x="2065338" y="4994275"/>
          <p14:tracePt t="270531" x="2151063" y="4994275"/>
          <p14:tracePt t="270548" x="2243138" y="5008563"/>
          <p14:tracePt t="270564" x="2286000" y="5014913"/>
          <p14:tracePt t="270580" x="2314575" y="5014913"/>
          <p14:tracePt t="270597" x="2328863" y="5029200"/>
          <p14:tracePt t="270613" x="2343150" y="5029200"/>
          <p14:tracePt t="270631" x="2379663" y="5043488"/>
          <p14:tracePt t="270647" x="2393950" y="5043488"/>
          <p14:tracePt t="270664" x="2408238" y="5043488"/>
          <p14:tracePt t="270680" x="2414588" y="5043488"/>
          <p14:tracePt t="270697" x="2422525" y="5051425"/>
          <p14:tracePt t="270714" x="2428875" y="5108575"/>
          <p14:tracePt t="270731" x="2428875" y="5129213"/>
          <p14:tracePt t="270748" x="2428875" y="5157788"/>
          <p14:tracePt t="270764" x="2428875" y="5194300"/>
          <p14:tracePt t="270781" x="2422525" y="5222875"/>
          <p14:tracePt t="270797" x="2386013" y="5251450"/>
          <p14:tracePt t="270815" x="2343150" y="5280025"/>
          <p14:tracePt t="270830" x="2300288" y="5286375"/>
          <p14:tracePt t="270847" x="2257425" y="5294313"/>
          <p14:tracePt t="270864" x="2200275" y="5294313"/>
          <p14:tracePt t="270880" x="2157413" y="5300663"/>
          <p14:tracePt t="270897" x="2114550" y="5300663"/>
          <p14:tracePt t="270914" x="2079625" y="5322888"/>
          <p14:tracePt t="270914" x="2057400" y="5329238"/>
          <p14:tracePt t="270931" x="1985963" y="5329238"/>
          <p14:tracePt t="270947" x="1928813" y="5343525"/>
          <p14:tracePt t="270964" x="1836738" y="5351463"/>
          <p14:tracePt t="270981" x="1771650" y="5351463"/>
          <p14:tracePt t="270998" x="1685925" y="5372100"/>
          <p14:tracePt t="271014" x="1636713" y="5380038"/>
          <p14:tracePt t="271032" x="1565275" y="5394325"/>
          <p14:tracePt t="271047" x="1485900" y="5394325"/>
          <p14:tracePt t="271064" x="1400175" y="5400675"/>
          <p14:tracePt t="271080" x="1322388" y="5400675"/>
          <p14:tracePt t="271096" x="1222375" y="5429250"/>
          <p14:tracePt t="271114" x="1143000" y="5437188"/>
          <p14:tracePt t="271130" x="1071563" y="5437188"/>
          <p14:tracePt t="271147" x="1042988" y="5437188"/>
          <p14:tracePt t="271163" x="1008063" y="5437188"/>
          <p14:tracePt t="271180" x="965200" y="5437188"/>
          <p14:tracePt t="271196" x="922338" y="5437188"/>
          <p14:tracePt t="271213" x="865188" y="5437188"/>
          <p14:tracePt t="271230" x="828675" y="5437188"/>
          <p14:tracePt t="271247" x="785813" y="5437188"/>
          <p14:tracePt t="271264" x="750888" y="5437188"/>
          <p14:tracePt t="271279" x="728663" y="5437188"/>
          <p14:tracePt t="271297" x="708025" y="5437188"/>
          <p14:tracePt t="271313" x="693738" y="5422900"/>
          <p14:tracePt t="271330" x="679450" y="5422900"/>
          <p14:tracePt t="271346" x="650875" y="5394325"/>
          <p14:tracePt t="271363" x="650875" y="5386388"/>
          <p14:tracePt t="271379" x="650875" y="5357813"/>
          <p14:tracePt t="271396" x="650875" y="5343525"/>
          <p14:tracePt t="271413" x="650875" y="5314950"/>
          <p14:tracePt t="271430" x="650875" y="5280025"/>
          <p14:tracePt t="271446" x="650875" y="5251450"/>
          <p14:tracePt t="271462" x="650875" y="5208588"/>
          <p14:tracePt t="271479" x="665163" y="5180013"/>
          <p14:tracePt t="271496" x="685800" y="5129213"/>
          <p14:tracePt t="271512" x="693738" y="5094288"/>
          <p14:tracePt t="271529" x="708025" y="5072063"/>
          <p14:tracePt t="271545" x="714375" y="5057775"/>
          <p14:tracePt t="271594" x="714375" y="5051425"/>
          <p14:tracePt t="271603" x="722313" y="5043488"/>
          <p14:tracePt t="271619" x="728663" y="5037138"/>
          <p14:tracePt t="271624" x="736600" y="5029200"/>
          <p14:tracePt t="271629" x="742950" y="5029200"/>
          <p14:tracePt t="271646" x="779463" y="5029200"/>
          <p14:tracePt t="271663" x="822325" y="5029200"/>
          <p14:tracePt t="271679" x="865188" y="5029200"/>
          <p14:tracePt t="271696" x="922338" y="5029200"/>
          <p14:tracePt t="271713" x="979488" y="5029200"/>
          <p14:tracePt t="271728" x="1028700" y="5029200"/>
          <p14:tracePt t="271746" x="1100138" y="5008563"/>
          <p14:tracePt t="271762" x="1150938" y="5008563"/>
          <p14:tracePt t="271780" x="1165225" y="5008563"/>
          <p14:tracePt t="271795" x="1185863" y="5000625"/>
          <p14:tracePt t="271814" x="1193800" y="5000625"/>
          <p14:tracePt t="271829" x="1228725" y="4994275"/>
          <p14:tracePt t="271846" x="1236663" y="4986338"/>
          <p14:tracePt t="271931" x="1243013" y="4979988"/>
          <p14:tracePt t="271939" x="1265238" y="4979988"/>
          <p14:tracePt t="271948" x="1279525" y="4979988"/>
          <p14:tracePt t="271962" x="1343025" y="4979988"/>
          <p14:tracePt t="271980" x="1400175" y="4972050"/>
          <p14:tracePt t="271995" x="1428750" y="4972050"/>
          <p14:tracePt t="272012" x="1485900" y="4972050"/>
          <p14:tracePt t="272031" x="1550988" y="4972050"/>
          <p14:tracePt t="272045" x="1628775" y="4972050"/>
          <p14:tracePt t="272062" x="1685925" y="4972050"/>
          <p14:tracePt t="272079" x="1714500" y="4972050"/>
          <p14:tracePt t="272095" x="1728788" y="4972050"/>
          <p14:tracePt t="272112" x="1743075" y="4972050"/>
          <p14:tracePt t="272128" x="1751013" y="4972050"/>
          <p14:tracePt t="272146" x="1765300" y="4972050"/>
          <p14:tracePt t="272161" x="1793875" y="4965700"/>
          <p14:tracePt t="272251" x="1800225" y="4965700"/>
          <p14:tracePt t="272267" x="1808163" y="4965700"/>
          <p14:tracePt t="272283" x="1828800" y="4965700"/>
          <p14:tracePt t="272299" x="1836738" y="4965700"/>
          <p14:tracePt t="272312" x="1843088" y="4965700"/>
          <p14:tracePt t="272312" x="1857375" y="4965700"/>
          <p14:tracePt t="272328" x="1871663" y="4965700"/>
          <p14:tracePt t="272345" x="1900238" y="4979988"/>
          <p14:tracePt t="272361" x="1914525" y="4986338"/>
          <p14:tracePt t="272361" x="1922463" y="4986338"/>
          <p14:tracePt t="272395" x="1943100" y="4994275"/>
          <p14:tracePt t="272396" x="1951038" y="5000625"/>
          <p14:tracePt t="272412" x="1971675" y="5014913"/>
          <p14:tracePt t="272427" x="1993900" y="5037138"/>
          <p14:tracePt t="272445" x="2000250" y="5051425"/>
          <p14:tracePt t="272461" x="2008188" y="5057775"/>
          <p14:tracePt t="272478" x="2014538" y="5065713"/>
          <p14:tracePt t="272523" x="2022475" y="5072063"/>
          <p14:tracePt t="272538" x="2028825" y="5080000"/>
          <p14:tracePt t="272554" x="2036763" y="5094288"/>
          <p14:tracePt t="272561" x="2043113" y="5100638"/>
          <p14:tracePt t="272619" x="2051050" y="5100638"/>
          <p14:tracePt t="272635" x="2065338" y="5100638"/>
          <p14:tracePt t="272643" x="2071688" y="5100638"/>
          <p14:tracePt t="272651" x="2093913" y="5100638"/>
          <p14:tracePt t="272665" x="2100263" y="5100638"/>
          <p14:tracePt t="272678" x="2114550" y="5100638"/>
          <p14:tracePt t="272695" x="2128838" y="5100638"/>
          <p14:tracePt t="272711" x="2136775" y="5100638"/>
          <p14:tracePt t="272827" x="2151063" y="5108575"/>
          <p14:tracePt t="272843" x="2151063" y="5129213"/>
          <p14:tracePt t="272850" x="2151063" y="5137150"/>
          <p14:tracePt t="272860" x="2151063" y="5143500"/>
          <p14:tracePt t="272877" x="2151063" y="5151438"/>
          <p14:tracePt t="272915" x="2151063" y="5165725"/>
          <p14:tracePt t="272923" x="2151063" y="5172075"/>
          <p14:tracePt t="272927" x="2151063" y="5186363"/>
          <p14:tracePt t="272944" x="2128838" y="5194300"/>
          <p14:tracePt t="272961" x="2093913" y="5194300"/>
          <p14:tracePt t="272978" x="2079625" y="5200650"/>
          <p14:tracePt t="272994" x="2057400" y="5208588"/>
          <p14:tracePt t="273011" x="2036763" y="5208588"/>
          <p14:tracePt t="273044" x="2014538" y="5208588"/>
          <p14:tracePt t="273045" x="1979613" y="5208588"/>
          <p14:tracePt t="273060" x="1943100" y="5208588"/>
          <p14:tracePt t="273078" x="1900238" y="5208588"/>
          <p14:tracePt t="273094" x="1871663" y="5208588"/>
          <p14:tracePt t="273111" x="1822450" y="5214938"/>
          <p14:tracePt t="273127" x="1779588" y="5229225"/>
          <p14:tracePt t="273144" x="1736725" y="5229225"/>
          <p14:tracePt t="273160" x="1714500" y="5229225"/>
          <p14:tracePt t="273176" x="1657350" y="5237163"/>
          <p14:tracePt t="273194" x="1636713" y="5237163"/>
          <p14:tracePt t="273210" x="1557338" y="5237163"/>
          <p14:tracePt t="273227" x="1514475" y="5237163"/>
          <p14:tracePt t="273243" x="1457325" y="5237163"/>
          <p14:tracePt t="273261" x="1408113" y="5237163"/>
          <p14:tracePt t="273277" x="1308100" y="5272088"/>
          <p14:tracePt t="273293" x="1257300" y="5280025"/>
          <p14:tracePt t="273310" x="1222375" y="5280025"/>
          <p14:tracePt t="273327" x="1179513" y="5280025"/>
          <p14:tracePt t="273344" x="1157288" y="5286375"/>
          <p14:tracePt t="273360" x="1128713" y="5286375"/>
          <p14:tracePt t="273377" x="1085850" y="5294313"/>
          <p14:tracePt t="273393" x="1071563" y="5308600"/>
          <p14:tracePt t="273435" x="1065213" y="5308600"/>
          <p14:tracePt t="273443" x="1050925" y="5308600"/>
          <p14:tracePt t="273445" x="1028700" y="5308600"/>
          <p14:tracePt t="273459" x="1014413" y="5308600"/>
          <p14:tracePt t="273477" x="985838" y="5308600"/>
          <p14:tracePt t="273494" x="979488" y="5308600"/>
          <p14:tracePt t="273510" x="971550" y="5308600"/>
          <p14:tracePt t="273715" x="979488" y="5308600"/>
          <p14:tracePt t="273723" x="985838" y="5308600"/>
          <p14:tracePt t="273731" x="993775" y="5300663"/>
          <p14:tracePt t="273739" x="1028700" y="5294313"/>
          <p14:tracePt t="273763" x="1036638" y="5294313"/>
          <p14:tracePt t="273776" x="1050925" y="5294313"/>
          <p14:tracePt t="273776" x="1057275" y="5294313"/>
          <p14:tracePt t="273780" x="1065213" y="5286375"/>
          <p14:tracePt t="273819" x="1071563" y="5286375"/>
          <p14:tracePt t="273827" x="1085850" y="5286375"/>
          <p14:tracePt t="273843" x="1108075" y="5272088"/>
          <p14:tracePt t="273851" x="1136650" y="5265738"/>
          <p14:tracePt t="273860" x="1157288" y="5265738"/>
          <p14:tracePt t="273876" x="1179513" y="5251450"/>
          <p14:tracePt t="273893" x="1185863" y="5251450"/>
          <p14:tracePt t="273931" x="1193800" y="5243513"/>
          <p14:tracePt t="273947" x="1208088" y="5243513"/>
          <p14:tracePt t="273963" x="1214438" y="5243513"/>
          <p14:tracePt t="273979" x="1222375" y="5243513"/>
          <p14:tracePt t="273993" x="1228725" y="5243513"/>
          <p14:tracePt t="273995" x="1257300" y="5243513"/>
          <p14:tracePt t="274008" x="1271588" y="5229225"/>
          <p14:tracePt t="274075" x="1285875" y="5229225"/>
          <p14:tracePt t="274083" x="1293813" y="5229225"/>
          <p14:tracePt t="274091" x="1308100" y="5229225"/>
          <p14:tracePt t="274099" x="1336675" y="5229225"/>
          <p14:tracePt t="274109" x="1365250" y="5222875"/>
          <p14:tracePt t="274126" x="1393825" y="5222875"/>
          <p14:tracePt t="274142" x="1414463" y="5222875"/>
          <p14:tracePt t="274160" x="1422400" y="5222875"/>
          <p14:tracePt t="274176" x="1428750" y="5222875"/>
          <p14:tracePt t="274192" x="1457325" y="5222875"/>
          <p14:tracePt t="274209" x="1479550" y="5222875"/>
          <p14:tracePt t="274226" x="1508125" y="5222875"/>
          <p14:tracePt t="274242" x="1579563" y="5222875"/>
          <p14:tracePt t="274259" x="1622425" y="5222875"/>
          <p14:tracePt t="274276" x="1651000" y="5222875"/>
          <p14:tracePt t="274291" x="1679575" y="5222875"/>
          <p14:tracePt t="274308" x="1693863" y="5222875"/>
          <p14:tracePt t="274325" x="1700213" y="5222875"/>
          <p14:tracePt t="274342" x="1714500" y="5222875"/>
          <p14:tracePt t="274359" x="1743075" y="5222875"/>
          <p14:tracePt t="274376" x="1779588" y="5222875"/>
          <p14:tracePt t="274392" x="1822450" y="5222875"/>
          <p14:tracePt t="274409" x="1865313" y="5222875"/>
          <p14:tracePt t="274425" x="1900238" y="5222875"/>
          <p14:tracePt t="274442" x="1951038" y="5222875"/>
          <p14:tracePt t="274459" x="1965325" y="5222875"/>
          <p14:tracePt t="274476" x="1979613" y="5222875"/>
          <p14:tracePt t="274492" x="1985963" y="5222875"/>
          <p14:tracePt t="274619" x="1936750" y="5237163"/>
          <p14:tracePt t="274627" x="1900238" y="5237163"/>
          <p14:tracePt t="274632" x="1871663" y="5251450"/>
          <p14:tracePt t="274641" x="1765300" y="5251450"/>
          <p14:tracePt t="274659" x="1751013" y="5251450"/>
          <p14:tracePt t="274659" x="1708150" y="5251450"/>
          <p14:tracePt t="274675" x="1665288" y="5251450"/>
          <p14:tracePt t="274691" x="1622425" y="5251450"/>
          <p14:tracePt t="274709" x="1579563" y="5251450"/>
          <p14:tracePt t="274725" x="1543050" y="5237163"/>
          <p14:tracePt t="274742" x="1485900" y="5237163"/>
          <p14:tracePt t="274758" x="1422400" y="5222875"/>
          <p14:tracePt t="274775" x="1343025" y="5214938"/>
          <p14:tracePt t="274792" x="1279525" y="5200650"/>
          <p14:tracePt t="274808" x="1228725" y="5186363"/>
          <p14:tracePt t="274825" x="1185863" y="5186363"/>
          <p14:tracePt t="274841" x="1157288" y="5180013"/>
          <p14:tracePt t="274859" x="1150938" y="5180013"/>
          <p14:tracePt t="274874" x="1128713" y="5172075"/>
          <p14:tracePt t="274891" x="1114425" y="5172075"/>
          <p14:tracePt t="274908" x="1085850" y="5165725"/>
          <p14:tracePt t="274925" x="1071563" y="5165725"/>
          <p14:tracePt t="274941" x="1050925" y="5165725"/>
          <p14:tracePt t="274957" x="1042988" y="5165725"/>
          <p14:tracePt t="275019" x="1036638" y="5157788"/>
          <p14:tracePt t="275059" x="1036638" y="5151438"/>
          <p14:tracePt t="275066" x="1057275" y="5151438"/>
          <p14:tracePt t="275075" x="1079500" y="5151438"/>
          <p14:tracePt t="275080" x="1093788" y="5143500"/>
          <p14:tracePt t="275091" x="1114425" y="5143500"/>
          <p14:tracePt t="275108" x="1122363" y="5143500"/>
          <p14:tracePt t="275124" x="1136650" y="5143500"/>
          <p14:tracePt t="275140" x="1165225" y="5143500"/>
          <p14:tracePt t="275158" x="1185863" y="5143500"/>
          <p14:tracePt t="275174" x="1200150" y="5143500"/>
          <p14:tracePt t="275191" x="1236663" y="5129213"/>
          <p14:tracePt t="275207" x="1243013" y="5122863"/>
          <p14:tracePt t="275224" x="1257300" y="5122863"/>
          <p14:tracePt t="275241" x="1279525" y="5108575"/>
          <p14:tracePt t="275257" x="1300163" y="5108575"/>
          <p14:tracePt t="275275" x="1322388" y="5100638"/>
          <p14:tracePt t="275291" x="1328738" y="5100638"/>
          <p14:tracePt t="275308" x="1336675" y="5100638"/>
          <p14:tracePt t="275323" x="1350963" y="5100638"/>
          <p14:tracePt t="275340" x="1357313" y="5100638"/>
          <p14:tracePt t="275358" x="1365250" y="5100638"/>
          <p14:tracePt t="275373" x="1385888" y="5100638"/>
          <p14:tracePt t="275391" x="1408113" y="5100638"/>
          <p14:tracePt t="275407" x="1436688" y="5100638"/>
          <p14:tracePt t="275424" x="1457325" y="5100638"/>
          <p14:tracePt t="275441" x="1485900" y="5100638"/>
          <p14:tracePt t="275457" x="1522413" y="5100638"/>
          <p14:tracePt t="275474" x="1550988" y="5100638"/>
          <p14:tracePt t="275491" x="1565275" y="5100638"/>
          <p14:tracePt t="275507" x="1571625" y="5100638"/>
          <p14:tracePt t="275524" x="1600200" y="5100638"/>
          <p14:tracePt t="275540" x="1608138" y="5100638"/>
          <p14:tracePt t="275587" x="1614488" y="5100638"/>
          <p14:tracePt t="275643" x="1600200" y="5108575"/>
          <p14:tracePt t="275651" x="1593850" y="5114925"/>
          <p14:tracePt t="275659" x="1585913" y="5114925"/>
          <p14:tracePt t="275667" x="1565275" y="5114925"/>
          <p14:tracePt t="275673" x="1550988" y="5122863"/>
          <p14:tracePt t="275690" x="1485900" y="5151438"/>
          <p14:tracePt t="275708" x="1465263" y="5157788"/>
          <p14:tracePt t="275723" x="1422400" y="5165725"/>
          <p14:tracePt t="275740" x="1379538" y="5165725"/>
          <p14:tracePt t="275756" x="1343025" y="5165725"/>
          <p14:tracePt t="275773" x="1322388" y="5165725"/>
          <p14:tracePt t="275790" x="1300163" y="5165725"/>
          <p14:tracePt t="275807" x="1271588" y="5165725"/>
          <p14:tracePt t="275823" x="1243013" y="5165725"/>
          <p14:tracePt t="275839" x="1228725" y="5165725"/>
          <p14:tracePt t="275857" x="1208088" y="5165725"/>
          <p14:tracePt t="275873" x="1200150" y="5165725"/>
          <p14:tracePt t="275889" x="1185863" y="5165725"/>
          <p14:tracePt t="275908" x="1157288" y="5165725"/>
          <p14:tracePt t="275923" x="1143000" y="5165725"/>
          <p14:tracePt t="275940" x="1122363" y="5165725"/>
          <p14:tracePt t="275956" x="1114425" y="5165725"/>
          <p14:tracePt t="276003" x="1108075" y="5165725"/>
          <p14:tracePt t="276019" x="1093788" y="5165725"/>
          <p14:tracePt t="276040" x="1085850" y="5165725"/>
          <p14:tracePt t="276043" x="1079500" y="5165725"/>
          <p14:tracePt t="276056" x="1050925" y="5165725"/>
          <p14:tracePt t="276073" x="1036638" y="5165725"/>
          <p14:tracePt t="276107" x="1014413" y="5157788"/>
          <p14:tracePt t="276211" x="1008063" y="5151438"/>
          <p14:tracePt t="276219" x="985838" y="5151438"/>
          <p14:tracePt t="276227" x="965200" y="5151438"/>
          <p14:tracePt t="276240" x="914400" y="5122863"/>
          <p14:tracePt t="276256" x="908050" y="5114925"/>
          <p14:tracePt t="276273" x="900113" y="5108575"/>
          <p14:tracePt t="276315" x="900113" y="5100638"/>
          <p14:tracePt t="276323" x="900113" y="5080000"/>
          <p14:tracePt t="276339" x="893763" y="5057775"/>
          <p14:tracePt t="276341" x="893763" y="5022850"/>
          <p14:tracePt t="276355" x="893763" y="4979988"/>
          <p14:tracePt t="276373" x="893763" y="4929188"/>
          <p14:tracePt t="276390" x="893763" y="4894263"/>
          <p14:tracePt t="276406" x="879475" y="4872038"/>
          <p14:tracePt t="276423" x="879475" y="4851400"/>
          <p14:tracePt t="276439" x="879475" y="4837113"/>
          <p14:tracePt t="276491" x="879475" y="4814888"/>
          <p14:tracePt t="276499" x="879475" y="4808538"/>
          <p14:tracePt t="276514" x="879475" y="4794250"/>
          <p14:tracePt t="276522" x="879475" y="4779963"/>
          <p14:tracePt t="276526" x="879475" y="4772025"/>
          <p14:tracePt t="276538" x="879475" y="4757738"/>
          <p14:tracePt t="276555" x="879475" y="4743450"/>
          <p14:tracePt t="276572" x="879475" y="4737100"/>
          <p14:tracePt t="276588" x="879475" y="4729163"/>
          <p14:tracePt t="276606" x="879475" y="4708525"/>
          <p14:tracePt t="276622" x="879475" y="4700588"/>
          <p14:tracePt t="276639" x="893763" y="4686300"/>
          <p14:tracePt t="276691" x="900113" y="4679950"/>
          <p14:tracePt t="276699" x="914400" y="4672013"/>
          <p14:tracePt t="276712" x="922338" y="4657725"/>
          <p14:tracePt t="276722" x="928688" y="4651375"/>
          <p14:tracePt t="276794" x="936625" y="4651375"/>
          <p14:tracePt t="278443" x="942975" y="4651375"/>
          <p14:tracePt t="278498" x="950913" y="4643438"/>
          <p14:tracePt t="278739" x="957263" y="4643438"/>
          <p14:tracePt t="278859" x="979488" y="4643438"/>
          <p14:tracePt t="278891" x="993775" y="4629150"/>
          <p14:tracePt t="278963" x="1000125" y="4629150"/>
          <p14:tracePt t="278971" x="1014413" y="4629150"/>
          <p14:tracePt t="278972" x="1022350" y="4629150"/>
          <p14:tracePt t="278986" x="1057275" y="4629150"/>
          <p14:tracePt t="279001" x="1079500" y="4629150"/>
          <p14:tracePt t="279020" x="1100138" y="4629150"/>
          <p14:tracePt t="279035" x="1128713" y="4629150"/>
          <p14:tracePt t="279053" x="1157288" y="4643438"/>
          <p14:tracePt t="279068" x="1193800" y="4657725"/>
          <p14:tracePt t="279085" x="1222375" y="4672013"/>
          <p14:tracePt t="279102" x="1271588" y="4708525"/>
          <p14:tracePt t="279118" x="1343025" y="4737100"/>
          <p14:tracePt t="279135" x="1443038" y="4779963"/>
          <p14:tracePt t="279151" x="1593850" y="4843463"/>
          <p14:tracePt t="279168" x="1714500" y="4894263"/>
          <p14:tracePt t="279184" x="1785938" y="4937125"/>
          <p14:tracePt t="279202" x="1879600" y="4972050"/>
          <p14:tracePt t="279219" x="1951038" y="4994275"/>
          <p14:tracePt t="279235" x="2028825" y="5000625"/>
          <p14:tracePt t="279252" x="2122488" y="5022850"/>
          <p14:tracePt t="279268" x="2185988" y="5022850"/>
          <p14:tracePt t="279285" x="2243138" y="5029200"/>
          <p14:tracePt t="279301" x="2308225" y="5029200"/>
          <p14:tracePt t="279318" x="2365375" y="5043488"/>
          <p14:tracePt t="279334" x="2408238" y="5051425"/>
          <p14:tracePt t="279351" x="2443163" y="5065713"/>
          <p14:tracePt t="279368" x="2493963" y="5065713"/>
          <p14:tracePt t="279385" x="2551113" y="5080000"/>
          <p14:tracePt t="279401" x="2593975" y="5080000"/>
          <p14:tracePt t="279418" x="2622550" y="5086350"/>
          <p14:tracePt t="279507" x="2628900" y="5094288"/>
          <p14:tracePt t="279523" x="2628900" y="5122863"/>
          <p14:tracePt t="279531" x="2622550" y="5122863"/>
          <p14:tracePt t="279534" x="2565400" y="5137150"/>
          <p14:tracePt t="279551" x="2536825" y="5157788"/>
          <p14:tracePt t="279567" x="2500313" y="5165725"/>
          <p14:tracePt t="279585" x="2493963" y="5165725"/>
          <p14:tracePt t="279601" x="2479675" y="5172075"/>
          <p14:tracePt t="279601" x="2471738" y="5172075"/>
          <p14:tracePt t="279635" x="2465388" y="5172075"/>
          <p14:tracePt t="279740" x="2457450" y="5180013"/>
          <p14:tracePt t="279771" x="2443163" y="5194300"/>
          <p14:tracePt t="279779" x="2422525" y="5194300"/>
          <p14:tracePt t="279787" x="2393950" y="5208588"/>
          <p14:tracePt t="279800" x="2371725" y="5208588"/>
          <p14:tracePt t="279817" x="2328863" y="5208588"/>
          <p14:tracePt t="279817" x="2308225" y="5208588"/>
          <p14:tracePt t="279835" x="2293938" y="5208588"/>
          <p14:tracePt t="279851" x="2265363" y="5208588"/>
          <p14:tracePt t="279868" x="2228850" y="5208588"/>
          <p14:tracePt t="279883" x="2222500" y="5208588"/>
          <p14:tracePt t="279900" x="2214563" y="5208588"/>
          <p14:tracePt t="279955" x="2193925" y="5208588"/>
          <p14:tracePt t="279962" x="2165350" y="5214938"/>
          <p14:tracePt t="280090" x="2143125" y="5214938"/>
          <p14:tracePt t="280099" x="2128838" y="5214938"/>
          <p14:tracePt t="280107" x="2093913" y="5222875"/>
          <p14:tracePt t="280119" x="2036763" y="5222875"/>
          <p14:tracePt t="280123" x="1943100" y="5243513"/>
          <p14:tracePt t="280133" x="1865313" y="5257800"/>
          <p14:tracePt t="280150" x="1800225" y="5265738"/>
          <p14:tracePt t="280167" x="1757363" y="5265738"/>
          <p14:tracePt t="280183" x="1736725" y="5272088"/>
          <p14:tracePt t="280235" x="1714500" y="5272088"/>
          <p14:tracePt t="280243" x="1685925" y="5272088"/>
          <p14:tracePt t="280251" x="1671638" y="5272088"/>
          <p14:tracePt t="280259" x="1628775" y="5294313"/>
          <p14:tracePt t="280267" x="1571625" y="5300663"/>
          <p14:tracePt t="280284" x="1528763" y="5300663"/>
          <p14:tracePt t="280299" x="1493838" y="5308600"/>
          <p14:tracePt t="280317" x="1479550" y="5308600"/>
          <p14:tracePt t="280333" x="1450975" y="5308600"/>
          <p14:tracePt t="280350" x="1428750" y="5308600"/>
          <p14:tracePt t="280366" x="1385888" y="5322888"/>
          <p14:tracePt t="280383" x="1343025" y="5337175"/>
          <p14:tracePt t="280400" x="1265238" y="5337175"/>
          <p14:tracePt t="280416" x="1200150" y="5337175"/>
          <p14:tracePt t="280434" x="1150938" y="5337175"/>
          <p14:tracePt t="280450" x="1122363" y="5337175"/>
          <p14:tracePt t="280467" x="1114425" y="5337175"/>
          <p14:tracePt t="280515" x="1093788" y="5337175"/>
          <p14:tracePt t="280562" x="1085850" y="5337175"/>
          <p14:tracePt t="280571" x="1079500" y="5337175"/>
          <p14:tracePt t="280586" x="1071563" y="5337175"/>
          <p14:tracePt t="280599" x="1057275" y="5337175"/>
          <p14:tracePt t="280609" x="1050925" y="5337175"/>
          <p14:tracePt t="280616" x="1042988" y="5337175"/>
          <p14:tracePt t="280683" x="1036638" y="5337175"/>
          <p14:tracePt t="280684" x="1022350" y="5337175"/>
          <p14:tracePt t="280699" x="1014413" y="5337175"/>
          <p14:tracePt t="280700" x="979488" y="5337175"/>
          <p14:tracePt t="280716" x="965200" y="5337175"/>
          <p14:tracePt t="280733" x="957263" y="5329238"/>
          <p14:tracePt t="280749" x="942975" y="5329238"/>
          <p14:tracePt t="280787" x="936625" y="5322888"/>
          <p14:tracePt t="280787" x="928688" y="5322888"/>
          <p14:tracePt t="280810" x="914400" y="5308600"/>
          <p14:tracePt t="280826" x="908050" y="5308600"/>
          <p14:tracePt t="280831" x="885825" y="5294313"/>
          <p14:tracePt t="280866" x="879475" y="5286375"/>
          <p14:tracePt t="280882" x="871538" y="5280025"/>
          <p14:tracePt t="280890" x="865188" y="5280025"/>
          <p14:tracePt t="280930" x="857250" y="5280025"/>
          <p14:tracePt t="280963" x="850900" y="5280025"/>
          <p14:tracePt t="280995" x="842963" y="5280025"/>
          <p14:tracePt t="281131" x="828675" y="5280025"/>
          <p14:tracePt t="281171" x="822325" y="5272088"/>
          <p14:tracePt t="281211" x="822325" y="5265738"/>
          <p14:tracePt t="281219" x="822325" y="5257800"/>
          <p14:tracePt t="281235" x="822325" y="5251450"/>
          <p14:tracePt t="281251" x="822325" y="5237163"/>
          <p14:tracePt t="281267" x="822325" y="5229225"/>
          <p14:tracePt t="281283" x="822325" y="5222875"/>
          <p14:tracePt t="281323" x="814388" y="5214938"/>
          <p14:tracePt t="281371" x="814388" y="5200650"/>
          <p14:tracePt t="281387" x="814388" y="5194300"/>
          <p14:tracePt t="281403" x="814388" y="5186363"/>
          <p14:tracePt t="281411" x="814388" y="5180013"/>
          <p14:tracePt t="281426" x="814388" y="5165725"/>
          <p14:tracePt t="281435" x="814388" y="5157788"/>
          <p14:tracePt t="281443" x="814388" y="5151438"/>
          <p14:tracePt t="281451" x="814388" y="5122863"/>
          <p14:tracePt t="281465" x="814388" y="5114925"/>
          <p14:tracePt t="281482" x="814388" y="5086350"/>
          <p14:tracePt t="281500" x="814388" y="5072063"/>
          <p14:tracePt t="281515" x="814388" y="5051425"/>
          <p14:tracePt t="281532" x="808038" y="5037138"/>
          <p14:tracePt t="281548" x="808038" y="5029200"/>
          <p14:tracePt t="281587" x="808038" y="5014913"/>
          <p14:tracePt t="281786" x="822325" y="5000625"/>
          <p14:tracePt t="281794" x="857250" y="5000625"/>
          <p14:tracePt t="281798" x="914400" y="5000625"/>
          <p14:tracePt t="281814" x="965200" y="5000625"/>
          <p14:tracePt t="281831" x="1022350" y="5000625"/>
          <p14:tracePt t="281847" x="1085850" y="5000625"/>
          <p14:tracePt t="281865" x="1150938" y="5000625"/>
          <p14:tracePt t="281881" x="1200150" y="5000625"/>
          <p14:tracePt t="281897" x="1293813" y="5000625"/>
          <p14:tracePt t="281915" x="1371600" y="5008563"/>
          <p14:tracePt t="281931" x="1414463" y="5014913"/>
          <p14:tracePt t="281948" x="1436688" y="5022850"/>
          <p14:tracePt t="281964" x="1479550" y="5043488"/>
          <p14:tracePt t="281981" x="1522413" y="5043488"/>
          <p14:tracePt t="281998" x="1543050" y="5043488"/>
          <p14:tracePt t="282014" x="1585913" y="5043488"/>
          <p14:tracePt t="282033" x="1636713" y="5037138"/>
          <p14:tracePt t="282048" x="1693863" y="5008563"/>
          <p14:tracePt t="282064" x="1757363" y="4994275"/>
          <p14:tracePt t="282080" x="1793875" y="4994275"/>
          <p14:tracePt t="282097" x="1851025" y="4986338"/>
          <p14:tracePt t="282113" x="1885950" y="4986338"/>
          <p14:tracePt t="282131" x="1900238" y="4986338"/>
          <p14:tracePt t="282148" x="1908175" y="4986338"/>
          <p14:tracePt t="282164" x="1914525" y="4986338"/>
          <p14:tracePt t="282235" x="1922463" y="4986338"/>
          <p14:tracePt t="282267" x="1943100" y="4986338"/>
          <p14:tracePt t="282275" x="1951038" y="4986338"/>
          <p14:tracePt t="282283" x="1957388" y="4986338"/>
          <p14:tracePt t="282298" x="1965325" y="4986338"/>
          <p14:tracePt t="282315" x="1979613" y="4986338"/>
          <p14:tracePt t="282331" x="1993900" y="4986338"/>
          <p14:tracePt t="282332" x="2014538" y="4986338"/>
          <p14:tracePt t="282347" x="2057400" y="4986338"/>
          <p14:tracePt t="282364" x="2128838" y="4986338"/>
          <p14:tracePt t="282380" x="2236788" y="5000625"/>
          <p14:tracePt t="282398" x="2314575" y="5014913"/>
          <p14:tracePt t="282413" x="2371725" y="5022850"/>
          <p14:tracePt t="282431" x="2393950" y="5043488"/>
          <p14:tracePt t="282447" x="2400300" y="5051425"/>
          <p14:tracePt t="282463" x="2408238" y="5051425"/>
          <p14:tracePt t="282522" x="2414588" y="5057775"/>
          <p14:tracePt t="282595" x="2414588" y="5080000"/>
          <p14:tracePt t="282603" x="2422525" y="5086350"/>
          <p14:tracePt t="282611" x="2422525" y="5094288"/>
          <p14:tracePt t="282613" x="2422525" y="5122863"/>
          <p14:tracePt t="282630" x="2422525" y="5137150"/>
          <p14:tracePt t="282647" x="2428875" y="5151438"/>
          <p14:tracePt t="282663" x="2428875" y="5157788"/>
          <p14:tracePt t="282680" x="2428875" y="5172075"/>
          <p14:tracePt t="282698" x="2428875" y="5186363"/>
          <p14:tracePt t="282713" x="2428875" y="5200650"/>
          <p14:tracePt t="282730" x="2428875" y="5229225"/>
          <p14:tracePt t="282747" x="2408238" y="5243513"/>
          <p14:tracePt t="282763" x="2393950" y="5257800"/>
          <p14:tracePt t="282780" x="2357438" y="5272088"/>
          <p14:tracePt t="282796" x="2322513" y="5286375"/>
          <p14:tracePt t="282813" x="2265363" y="5294313"/>
          <p14:tracePt t="282829" x="2200275" y="5294313"/>
          <p14:tracePt t="282847" x="2143125" y="5308600"/>
          <p14:tracePt t="282863" x="2100263" y="5308600"/>
          <p14:tracePt t="282880" x="2051050" y="5308600"/>
          <p14:tracePt t="282897" x="2000250" y="5308600"/>
          <p14:tracePt t="282913" x="1943100" y="5308600"/>
          <p14:tracePt t="282930" x="1879600" y="5308600"/>
          <p14:tracePt t="282946" x="1785938" y="5308600"/>
          <p14:tracePt t="282964" x="1743075" y="5308600"/>
          <p14:tracePt t="282980" x="1693863" y="5308600"/>
          <p14:tracePt t="282996" x="1651000" y="5308600"/>
          <p14:tracePt t="283012" x="1608138" y="5308600"/>
          <p14:tracePt t="283032" x="1557338" y="5308600"/>
          <p14:tracePt t="283045" x="1485900" y="5308600"/>
          <p14:tracePt t="283063" x="1414463" y="5308600"/>
          <p14:tracePt t="283079" x="1357313" y="5308600"/>
          <p14:tracePt t="283096" x="1314450" y="5308600"/>
          <p14:tracePt t="283112" x="1257300" y="5308600"/>
          <p14:tracePt t="283129" x="1222375" y="5308600"/>
          <p14:tracePt t="283129" x="1214438" y="5308600"/>
          <p14:tracePt t="283147" x="1200150" y="5322888"/>
          <p14:tracePt t="283162" x="1165225" y="5322888"/>
          <p14:tracePt t="283180" x="1136650" y="5329238"/>
          <p14:tracePt t="283195" x="1108075" y="5329238"/>
          <p14:tracePt t="283213" x="1071563" y="5329238"/>
          <p14:tracePt t="283229" x="1057275" y="5329238"/>
          <p14:tracePt t="283246" x="1042988" y="5329238"/>
          <p14:tracePt t="283262" x="1028700" y="5329238"/>
          <p14:tracePt t="283279" x="1008063" y="5329238"/>
          <p14:tracePt t="283296" x="979488" y="5329238"/>
          <p14:tracePt t="283312" x="965200" y="5329238"/>
          <p14:tracePt t="283328" x="957263" y="5329238"/>
          <p14:tracePt t="283345" x="942975" y="5329238"/>
          <p14:tracePt t="283363" x="928688" y="5329238"/>
          <p14:tracePt t="283379" x="922338" y="5329238"/>
          <p14:tracePt t="283723" x="928688" y="5337175"/>
          <p14:tracePt t="283739" x="942975" y="5337175"/>
          <p14:tracePt t="283747" x="950913" y="5343525"/>
          <p14:tracePt t="283762" x="965200" y="5343525"/>
          <p14:tracePt t="283763" x="979488" y="5343525"/>
          <p14:tracePt t="283763" x="985838" y="5351463"/>
          <p14:tracePt t="283779" x="993775" y="5357813"/>
          <p14:tracePt t="283819" x="1000125" y="5357813"/>
          <p14:tracePt t="283827" x="1022350" y="5357813"/>
          <p14:tracePt t="283837" x="1028700" y="5357813"/>
          <p14:tracePt t="283845" x="1036638" y="5357813"/>
          <p14:tracePt t="283862" x="1042988" y="5357813"/>
          <p14:tracePt t="283878" x="1065213" y="5357813"/>
          <p14:tracePt t="283894" x="1108075" y="5357813"/>
          <p14:tracePt t="283912" x="1171575" y="5357813"/>
          <p14:tracePt t="283928" x="1243013" y="5357813"/>
          <p14:tracePt t="283944" x="1293813" y="5357813"/>
          <p14:tracePt t="283961" x="1350963" y="5372100"/>
          <p14:tracePt t="283978" x="1436688" y="5372100"/>
          <p14:tracePt t="283995" x="1479550" y="5380038"/>
          <p14:tracePt t="284011" x="1522413" y="5380038"/>
          <p14:tracePt t="284031" x="1565275" y="5380038"/>
          <p14:tracePt t="284045" x="1579563" y="5380038"/>
          <p14:tracePt t="284062" x="1593850" y="5380038"/>
          <p14:tracePt t="284080" x="1600200" y="5372100"/>
          <p14:tracePt t="284095" x="1608138" y="5329238"/>
          <p14:tracePt t="284112" x="1622425" y="5272088"/>
          <p14:tracePt t="284128" x="1651000" y="5214938"/>
          <p14:tracePt t="284145" x="1651000" y="5151438"/>
          <p14:tracePt t="284161" x="1651000" y="5122863"/>
          <p14:tracePt t="284178" x="1651000" y="5108575"/>
          <p14:tracePt t="284195" x="1651000" y="5100638"/>
          <p14:tracePt t="284211" x="1614488" y="5086350"/>
          <p14:tracePt t="284228" x="1571625" y="5080000"/>
          <p14:tracePt t="284245" x="1528763" y="5057775"/>
          <p14:tracePt t="284261" x="1436688" y="5037138"/>
          <p14:tracePt t="284278" x="1350963" y="5037138"/>
          <p14:tracePt t="284295" x="1308100" y="5037138"/>
          <p14:tracePt t="284311" x="1285875" y="5037138"/>
          <p14:tracePt t="284329" x="1279525" y="5037138"/>
          <p14:tracePt t="284371" x="1250950" y="5037138"/>
          <p14:tracePt t="284378" x="1236663" y="5037138"/>
          <p14:tracePt t="284387" x="1214438" y="5043488"/>
          <p14:tracePt t="284394" x="1179513" y="5080000"/>
          <p14:tracePt t="284394" x="1171575" y="5108575"/>
          <p14:tracePt t="284411" x="1171575" y="5137150"/>
          <p14:tracePt t="284428" x="1171575" y="5151438"/>
          <p14:tracePt t="284444" x="1171575" y="5186363"/>
          <p14:tracePt t="284461" x="1200150" y="5194300"/>
          <p14:tracePt t="284478" x="1222375" y="5194300"/>
          <p14:tracePt t="284494" x="1250950" y="5194300"/>
          <p14:tracePt t="284512" x="1279525" y="5194300"/>
          <p14:tracePt t="284527" x="1314450" y="5194300"/>
          <p14:tracePt t="284544" x="1357313" y="5194300"/>
          <p14:tracePt t="284560" x="1414463" y="5172075"/>
          <p14:tracePt t="284578" x="1422400" y="5165725"/>
          <p14:tracePt t="284578" x="1436688" y="5157788"/>
          <p14:tracePt t="284595" x="1443038" y="5157788"/>
          <p14:tracePt t="284610" x="1450975" y="5143500"/>
          <p14:tracePt t="284627" x="1450975" y="5137150"/>
          <p14:tracePt t="284690" x="1450975" y="5129213"/>
          <p14:tracePt t="284699" x="1443038" y="5129213"/>
          <p14:tracePt t="284707" x="1436688" y="5129213"/>
          <p14:tracePt t="284715" x="1400175" y="5157788"/>
          <p14:tracePt t="284755" x="1400175" y="5172075"/>
          <p14:tracePt t="284763" x="1414463" y="5186363"/>
          <p14:tracePt t="284795" x="1422400" y="5186363"/>
          <p14:tracePt t="284802" x="1443038" y="5186363"/>
          <p14:tracePt t="284810" x="1493838" y="5186363"/>
          <p14:tracePt t="284826" x="1514475" y="5186363"/>
          <p14:tracePt t="284844" x="1543050" y="5180013"/>
          <p14:tracePt t="284860" x="1550988" y="5157788"/>
          <p14:tracePt t="284877" x="1550988" y="5143500"/>
          <p14:tracePt t="284893" x="1550988" y="5122863"/>
          <p14:tracePt t="284910" x="1550988" y="5094288"/>
          <p14:tracePt t="284927" x="1536700" y="5094288"/>
          <p14:tracePt t="284943" x="1514475" y="5094288"/>
          <p14:tracePt t="284960" x="1485900" y="5108575"/>
          <p14:tracePt t="284976" x="1457325" y="5122863"/>
          <p14:tracePt t="284994" x="1450975" y="5143500"/>
          <p14:tracePt t="285010" x="1450975" y="5157788"/>
          <p14:tracePt t="285029" x="1450975" y="5186363"/>
          <p14:tracePt t="285043" x="1471613" y="5186363"/>
          <p14:tracePt t="285060" x="1485900" y="5186363"/>
          <p14:tracePt t="285077" x="1528763" y="5186363"/>
          <p14:tracePt t="285092" x="1550988" y="5186363"/>
          <p14:tracePt t="285109" x="1571625" y="5172075"/>
          <p14:tracePt t="285126" x="1571625" y="5143500"/>
          <p14:tracePt t="285143" x="1571625" y="5122863"/>
          <p14:tracePt t="285159" x="1571625" y="5114925"/>
          <p14:tracePt t="285177" x="1565275" y="5094288"/>
          <p14:tracePt t="285219" x="1557338" y="5094288"/>
          <p14:tracePt t="285227" x="1536700" y="5094288"/>
          <p14:tracePt t="285235" x="1528763" y="5094288"/>
          <p14:tracePt t="285291" x="1522413" y="5094288"/>
          <p14:tracePt t="285322" x="1522413" y="5100638"/>
          <p14:tracePt t="285339" x="1528763" y="5108575"/>
          <p14:tracePt t="285403" x="1536700" y="5108575"/>
          <p14:tracePt t="285419" x="1543050" y="5108575"/>
          <p14:tracePt t="285427" x="1565275" y="5086350"/>
          <p14:tracePt t="285433" x="1565275" y="5029200"/>
          <p14:tracePt t="285443" x="1565275" y="4965700"/>
          <p14:tracePt t="285460" x="1585913" y="4843463"/>
          <p14:tracePt t="285477" x="1593850" y="4765675"/>
          <p14:tracePt t="285493" x="1622425" y="4643438"/>
          <p14:tracePt t="285509" x="1622425" y="4565650"/>
          <p14:tracePt t="285525" x="1622425" y="4479925"/>
          <p14:tracePt t="285542" x="1593850" y="4400550"/>
          <p14:tracePt t="285559" x="1557338" y="4371975"/>
          <p14:tracePt t="285575" x="1514475" y="4343400"/>
          <p14:tracePt t="285594" x="1485900" y="4329113"/>
          <p14:tracePt t="285609" x="1479550" y="4314825"/>
          <p14:tracePt t="285626" x="1465263" y="4294188"/>
          <p14:tracePt t="285642" x="1436688" y="4265613"/>
          <p14:tracePt t="285660" x="1428750" y="4229100"/>
          <p14:tracePt t="285675" x="1422400" y="4200525"/>
          <p14:tracePt t="285693" x="1422400" y="4129088"/>
          <p14:tracePt t="285709" x="1422400" y="4051300"/>
          <p14:tracePt t="285726" x="1422400" y="3986213"/>
          <p14:tracePt t="285742" x="1422400" y="3929063"/>
          <p14:tracePt t="285759" x="1422400" y="3857625"/>
          <p14:tracePt t="285776" x="1422400" y="3779838"/>
          <p14:tracePt t="285792" x="1422400" y="3700463"/>
          <p14:tracePt t="285809" x="1471613" y="3600450"/>
          <p14:tracePt t="285825" x="1514475" y="3522663"/>
          <p14:tracePt t="285825" x="1522413" y="3486150"/>
          <p14:tracePt t="285843" x="1543050" y="3429000"/>
          <p14:tracePt t="285859" x="1565275" y="3400425"/>
          <p14:tracePt t="285875" x="1579563" y="3379788"/>
          <p14:tracePt t="285892" x="1608138" y="3365500"/>
          <p14:tracePt t="285909" x="1636713" y="3351213"/>
          <p14:tracePt t="285926" x="1693863" y="3343275"/>
          <p14:tracePt t="285941" x="1736725" y="3343275"/>
          <p14:tracePt t="285959" x="1779588" y="3343275"/>
          <p14:tracePt t="285976" x="1843088" y="3343275"/>
          <p14:tracePt t="285992" x="1885950" y="3379788"/>
          <p14:tracePt t="286008" x="1936750" y="3514725"/>
          <p14:tracePt t="286027" x="1936750" y="3551238"/>
          <p14:tracePt t="286042" x="1900238" y="3643313"/>
          <p14:tracePt t="286058" x="1800225" y="3700463"/>
          <p14:tracePt t="286075" x="1728788" y="3729038"/>
          <p14:tracePt t="286092" x="1685925" y="3729038"/>
          <p14:tracePt t="286108" x="1651000" y="3729038"/>
          <p14:tracePt t="286125" x="1628775" y="3729038"/>
          <p14:tracePt t="286142" x="1622425" y="3729038"/>
          <p14:tracePt t="286157" x="1593850" y="3679825"/>
          <p14:tracePt t="286175" x="1571625" y="3629025"/>
          <p14:tracePt t="286192" x="1571625" y="3557588"/>
          <p14:tracePt t="286208" x="1571625" y="3514725"/>
          <p14:tracePt t="286225" x="1622425" y="3443288"/>
          <p14:tracePt t="286241" x="1714500" y="3422650"/>
          <p14:tracePt t="286259" x="1751013" y="3422650"/>
          <p14:tracePt t="286275" x="1765300" y="3422650"/>
          <p14:tracePt t="286292" x="1771650" y="3422650"/>
          <p14:tracePt t="286307" x="1793875" y="3436938"/>
          <p14:tracePt t="286325" x="1800225" y="3508375"/>
          <p14:tracePt t="286341" x="1771650" y="3594100"/>
          <p14:tracePt t="286357" x="1679575" y="3686175"/>
          <p14:tracePt t="286375" x="1557338" y="3729038"/>
          <p14:tracePt t="286391" x="1414463" y="3765550"/>
          <p14:tracePt t="286408" x="1350963" y="3765550"/>
          <p14:tracePt t="286424" x="1300163" y="3765550"/>
          <p14:tracePt t="286441" x="1293813" y="3765550"/>
          <p14:tracePt t="286458" x="1279525" y="3757613"/>
          <p14:tracePt t="286474" x="1250950" y="3665538"/>
          <p14:tracePt t="286492" x="1222375" y="3551238"/>
          <p14:tracePt t="286508" x="1222375" y="3443288"/>
          <p14:tracePt t="286525" x="1265238" y="3314700"/>
          <p14:tracePt t="286542" x="1328738" y="3251200"/>
          <p14:tracePt t="286558" x="1428750" y="3194050"/>
          <p14:tracePt t="286575" x="1508125" y="3151188"/>
          <p14:tracePt t="286592" x="1557338" y="3151188"/>
          <p14:tracePt t="286608" x="1565275" y="3143250"/>
          <p14:tracePt t="286643" x="1571625" y="3143250"/>
          <p14:tracePt t="286643" x="1579563" y="3165475"/>
          <p14:tracePt t="286658" x="1579563" y="3200400"/>
          <p14:tracePt t="286674" x="1579563" y="3265488"/>
          <p14:tracePt t="286691" x="1557338" y="3314700"/>
          <p14:tracePt t="286708" x="1479550" y="3351213"/>
          <p14:tracePt t="286724" x="1379538" y="3394075"/>
          <p14:tracePt t="286741" x="1314450" y="3394075"/>
          <p14:tracePt t="286757" x="1271588" y="3394075"/>
          <p14:tracePt t="286775" x="1236663" y="3394075"/>
          <p14:tracePt t="286791" x="1222375" y="3394075"/>
          <p14:tracePt t="286808" x="1208088" y="3357563"/>
          <p14:tracePt t="286824" x="1208088" y="3328988"/>
          <p14:tracePt t="286841" x="1208088" y="3286125"/>
          <p14:tracePt t="286858" x="1214438" y="3200400"/>
          <p14:tracePt t="286874" x="1422400" y="3114675"/>
          <p14:tracePt t="286892" x="1536700" y="3079750"/>
          <p14:tracePt t="286908" x="1628775" y="3079750"/>
          <p14:tracePt t="286924" x="1657350" y="3071813"/>
          <p14:tracePt t="286979" x="1665288" y="3071813"/>
          <p14:tracePt t="286987" x="1665288" y="3100388"/>
          <p14:tracePt t="286992" x="1665288" y="3108325"/>
          <p14:tracePt t="286997" x="1657350" y="3128963"/>
          <p14:tracePt t="287007" x="1636713" y="3143250"/>
          <p14:tracePt t="287024" x="1528763" y="3179763"/>
          <p14:tracePt t="287041" x="1385888" y="3186113"/>
          <p14:tracePt t="287057" x="1222375" y="3214688"/>
          <p14:tracePt t="287074" x="1085850" y="3214688"/>
          <p14:tracePt t="287090" x="1000125" y="3214688"/>
          <p14:tracePt t="287155" x="985838" y="3236913"/>
          <p14:tracePt t="287163" x="979488" y="3294063"/>
          <p14:tracePt t="287171" x="942975" y="3365500"/>
          <p14:tracePt t="287177" x="879475" y="3486150"/>
          <p14:tracePt t="287190" x="800100" y="3686175"/>
          <p14:tracePt t="287207" x="685800" y="3951288"/>
          <p14:tracePt t="287224" x="600075" y="4251325"/>
          <p14:tracePt t="287240" x="579438" y="4494213"/>
          <p14:tracePt t="287257" x="550863" y="4722813"/>
          <p14:tracePt t="287273" x="550863" y="4908550"/>
          <p14:tracePt t="287290" x="550863" y="5080000"/>
          <p14:tracePt t="287306" x="550863" y="5214938"/>
          <p14:tracePt t="287323" x="565150" y="5308600"/>
          <p14:tracePt t="287340" x="565150" y="5380038"/>
          <p14:tracePt t="287357" x="565150" y="5500688"/>
          <p14:tracePt t="287373" x="565150" y="5657850"/>
          <p14:tracePt t="287390" x="565150" y="5794375"/>
          <p14:tracePt t="287407" x="565150" y="5937250"/>
          <p14:tracePt t="287423" x="565150" y="6043613"/>
          <p14:tracePt t="287440" x="565150" y="6108700"/>
          <p14:tracePt t="287456" x="571500" y="6143625"/>
          <p14:tracePt t="287473" x="579438" y="6157913"/>
          <p14:tracePt t="287515" x="585788" y="6165850"/>
          <p14:tracePt t="287522" x="608013" y="6180138"/>
          <p14:tracePt t="287538" x="628650" y="6208713"/>
          <p14:tracePt t="287546" x="665163" y="6251575"/>
          <p14:tracePt t="287556" x="708025" y="6323013"/>
          <p14:tracePt t="287572" x="742950" y="6372225"/>
          <p14:tracePt t="287590" x="757238" y="6394450"/>
          <p14:tracePt t="287605" x="771525" y="6408738"/>
          <p14:tracePt t="287623" x="779463" y="6415088"/>
          <p14:tracePt t="287639" x="793750" y="6451600"/>
          <p14:tracePt t="287656" x="814388" y="6457950"/>
          <p14:tracePt t="287673" x="842963" y="6472238"/>
          <p14:tracePt t="287689" x="893763" y="6494463"/>
          <p14:tracePt t="287689" x="928688" y="6494463"/>
          <p14:tracePt t="287707" x="985838" y="6500813"/>
          <p14:tracePt t="287723" x="1028700" y="6500813"/>
          <p14:tracePt t="287739" x="1036638" y="6500813"/>
          <p14:tracePt t="287835" x="1028700" y="6500813"/>
          <p14:tracePt t="287850" x="1022350" y="6500813"/>
          <p14:tracePt t="287851" x="993775" y="6500813"/>
          <p14:tracePt t="287855" x="979488" y="6515100"/>
          <p14:tracePt t="287873" x="971550" y="6523038"/>
          <p14:tracePt t="287889" x="957263" y="6537325"/>
          <p14:tracePt t="287906" x="957263" y="6615113"/>
          <p14:tracePt t="287923" x="957263" y="6686550"/>
          <p14:tracePt t="287938" x="957263" y="6823075"/>
          <p14:tracePt t="287956" x="957263" y="6851650"/>
          <p14:tracePt t="287973" x="1014413" y="6851650"/>
          <p14:tracePt t="287989" x="1050925" y="6851650"/>
          <p14:tracePt t="288005" x="1136650" y="6851650"/>
          <p14:tracePt t="288024" x="1228725" y="6837363"/>
          <p14:tracePt t="288039" x="1293813" y="6686550"/>
          <p14:tracePt t="288055" x="1322388" y="6508750"/>
          <p14:tracePt t="288072" x="1322388" y="6437313"/>
          <p14:tracePt t="288088" x="1308100" y="6400800"/>
          <p14:tracePt t="288106" x="1300163" y="6380163"/>
          <p14:tracePt t="288122" x="1285875" y="6380163"/>
          <p14:tracePt t="288139" x="1257300" y="6386513"/>
          <p14:tracePt t="288156" x="1243013" y="6437313"/>
          <p14:tracePt t="288173" x="1222375" y="6543675"/>
          <p14:tracePt t="288189" x="1185863" y="6629400"/>
          <p14:tracePt t="288205" x="1185863" y="6672263"/>
          <p14:tracePt t="288222" x="1185863" y="6680200"/>
          <p14:tracePt t="288259" x="1185863" y="6686550"/>
          <p14:tracePt t="288290" x="1193800" y="6686550"/>
          <p14:tracePt t="288299" x="1250950" y="6672263"/>
          <p14:tracePt t="288307" x="1308100" y="6643688"/>
          <p14:tracePt t="288323" x="1343025" y="6615113"/>
          <p14:tracePt t="288329" x="1365250" y="6608763"/>
          <p14:tracePt t="288339" x="1371600" y="6600825"/>
          <p14:tracePt t="288571" x="1385888" y="6586538"/>
          <p14:tracePt t="288579" x="1393825" y="6580188"/>
          <p14:tracePt t="288587" x="1400175" y="6572250"/>
          <p14:tracePt t="288595" x="1400175" y="6557963"/>
          <p14:tracePt t="288635" x="1400175" y="6537325"/>
          <p14:tracePt t="288642" x="1400175" y="6508750"/>
          <p14:tracePt t="288650" x="1400175" y="6500813"/>
          <p14:tracePt t="288655" x="1400175" y="6486525"/>
          <p14:tracePt t="288672" x="1400175" y="6457950"/>
          <p14:tracePt t="288688" x="1400175" y="6437313"/>
          <p14:tracePt t="288704" x="1400175" y="6423025"/>
          <p14:tracePt t="288721" x="1400175" y="6394450"/>
          <p14:tracePt t="288738" x="1428750" y="6323013"/>
          <p14:tracePt t="288755" x="1508125" y="6186488"/>
          <p14:tracePt t="288771" x="1636713" y="6029325"/>
          <p14:tracePt t="288787" x="1714500" y="5937250"/>
          <p14:tracePt t="288805" x="1728788" y="5886450"/>
          <p14:tracePt t="288821" x="1736725" y="5857875"/>
          <p14:tracePt t="288838" x="1751013" y="5829300"/>
          <p14:tracePt t="288854" x="1765300" y="5794375"/>
          <p14:tracePt t="288870" x="1808163" y="5743575"/>
          <p14:tracePt t="288887" x="1879600" y="5672138"/>
          <p14:tracePt t="288904" x="1936750" y="5643563"/>
          <p14:tracePt t="288921" x="1985963" y="5622925"/>
          <p14:tracePt t="288937" x="2022475" y="5594350"/>
          <p14:tracePt t="288954" x="2093913" y="5565775"/>
          <p14:tracePt t="288972" x="2151063" y="5537200"/>
          <p14:tracePt t="288987" x="2222500" y="5500688"/>
          <p14:tracePt t="289005" x="2265363" y="5486400"/>
          <p14:tracePt t="289021" x="2293938" y="5472113"/>
          <p14:tracePt t="289039" x="2308225" y="5472113"/>
          <p14:tracePt t="289053" x="2322513" y="5457825"/>
          <p14:tracePt t="289171" x="2308225" y="5457825"/>
          <p14:tracePt t="289179" x="2279650" y="5457825"/>
          <p14:tracePt t="289181" x="2265363" y="5465763"/>
          <p14:tracePt t="289187" x="2214563" y="5480050"/>
          <p14:tracePt t="289204" x="2151063" y="5508625"/>
          <p14:tracePt t="289221" x="2079625" y="5522913"/>
          <p14:tracePt t="289237" x="1979613" y="5572125"/>
          <p14:tracePt t="289254" x="1951038" y="5580063"/>
          <p14:tracePt t="289270" x="1943100" y="5580063"/>
          <p14:tracePt t="289287" x="1936750" y="5580063"/>
          <p14:tracePt t="289304" x="1922463" y="5586413"/>
          <p14:tracePt t="289320" x="1914525" y="5594350"/>
          <p14:tracePt t="289338" x="1908175" y="5594350"/>
          <p14:tracePt t="289353" x="1871663" y="5600700"/>
          <p14:tracePt t="289371" x="1857375" y="5600700"/>
          <p14:tracePt t="289386" x="1851025" y="5608638"/>
          <p14:tracePt t="289442" x="1836738" y="5608638"/>
          <p14:tracePt t="289450" x="1828800" y="5608638"/>
          <p14:tracePt t="289458" x="1822450" y="5608638"/>
          <p14:tracePt t="289467" x="1814513" y="5608638"/>
          <p14:tracePt t="289478" x="1793875" y="5608638"/>
          <p14:tracePt t="289487" x="1771650" y="5608638"/>
          <p14:tracePt t="289504" x="1743075" y="5608638"/>
          <p14:tracePt t="289521" x="1708150" y="5608638"/>
          <p14:tracePt t="289536" x="1700213" y="5600700"/>
          <p14:tracePt t="289571" x="1685925" y="5586413"/>
          <p14:tracePt t="289571" x="1651000" y="5580063"/>
          <p14:tracePt t="289587" x="1636713" y="5580063"/>
          <p14:tracePt t="289604" x="1628775" y="5572125"/>
          <p14:tracePt t="289651" x="1622425" y="5572125"/>
          <p14:tracePt t="289661" x="1608138" y="5557838"/>
          <p14:tracePt t="289691" x="1585913" y="5551488"/>
          <p14:tracePt t="289707" x="1585913" y="5543550"/>
          <p14:tracePt t="289728" x="1585913" y="5529263"/>
          <p14:tracePt t="289737" x="1585913" y="5522913"/>
          <p14:tracePt t="289740" x="1585913" y="5514975"/>
          <p14:tracePt t="289753" x="1585913" y="5486400"/>
          <p14:tracePt t="289770" x="1585913" y="5465763"/>
          <p14:tracePt t="289827" x="1585913" y="5451475"/>
          <p14:tracePt t="289835" x="1585913" y="5443538"/>
          <p14:tracePt t="289843" x="1585913" y="5437188"/>
          <p14:tracePt t="289861" x="1585913" y="5429250"/>
          <p14:tracePt t="289869" x="1593850" y="5414963"/>
          <p14:tracePt t="289886" x="1593850" y="5408613"/>
          <p14:tracePt t="289902" x="1600200" y="5400675"/>
          <p14:tracePt t="289946" x="1608138" y="5394325"/>
          <p14:tracePt t="289955" x="1614488" y="5386388"/>
          <p14:tracePt t="289959" x="1622425" y="5380038"/>
          <p14:tracePt t="289970" x="1628775" y="5372100"/>
          <p14:tracePt t="289986" x="1651000" y="5351463"/>
          <p14:tracePt t="290003" x="1671638" y="5337175"/>
          <p14:tracePt t="290042" x="1685925" y="5337175"/>
          <p14:tracePt t="290053" x="1693863" y="5337175"/>
          <p14:tracePt t="290059" x="1708150" y="5329238"/>
          <p14:tracePt t="290071" x="1751013" y="5329238"/>
          <p14:tracePt t="290085" x="1785938" y="5314950"/>
          <p14:tracePt t="290102" x="1808163" y="5314950"/>
          <p14:tracePt t="290119" x="1822450" y="5314950"/>
          <p14:tracePt t="290136" x="1828800" y="5314950"/>
          <p14:tracePt t="290153" x="1851025" y="5314950"/>
          <p14:tracePt t="290169" x="1857375" y="5314950"/>
          <p14:tracePt t="290186" x="1885950" y="5314950"/>
          <p14:tracePt t="290202" x="1943100" y="5314950"/>
          <p14:tracePt t="290220" x="1993900" y="5314950"/>
          <p14:tracePt t="290236" x="2043113" y="5308600"/>
          <p14:tracePt t="290252" x="2079625" y="5308600"/>
          <p14:tracePt t="290269" x="2108200" y="5286375"/>
          <p14:tracePt t="290285" x="2128838" y="5286375"/>
          <p14:tracePt t="290303" x="2151063" y="5286375"/>
          <p14:tracePt t="290318" x="2165350" y="5286375"/>
          <p14:tracePt t="290336" x="2200275" y="5286375"/>
          <p14:tracePt t="290352" x="2208213" y="5286375"/>
          <p14:tracePt t="290369" x="2228850" y="5286375"/>
          <p14:tracePt t="290386" x="2257425" y="5286375"/>
          <p14:tracePt t="290402" x="2308225" y="5286375"/>
          <p14:tracePt t="290420" x="2322513" y="5286375"/>
          <p14:tracePt t="290435" x="2336800" y="5286375"/>
          <p14:tracePt t="290452" x="2357438" y="5294313"/>
          <p14:tracePt t="290470" x="2365375" y="5300663"/>
          <p14:tracePt t="290485" x="2408238" y="5322888"/>
          <p14:tracePt t="290502" x="2428875" y="5351463"/>
          <p14:tracePt t="290519" x="2457450" y="5386388"/>
          <p14:tracePt t="290535" x="2486025" y="5422900"/>
          <p14:tracePt t="290551" x="2493963" y="5451475"/>
          <p14:tracePt t="290569" x="2493963" y="5500688"/>
          <p14:tracePt t="290585" x="2493963" y="5529263"/>
          <p14:tracePt t="290585" x="2486025" y="5551488"/>
          <p14:tracePt t="290603" x="2457450" y="5565775"/>
          <p14:tracePt t="290619" x="2436813" y="5565775"/>
          <p14:tracePt t="290636" x="2422525" y="5580063"/>
          <p14:tracePt t="290652" x="2408238" y="5586413"/>
          <p14:tracePt t="290669" x="2371725" y="5594350"/>
          <p14:tracePt t="290684" x="2328863" y="5600700"/>
          <p14:tracePt t="290703" x="2286000" y="5622925"/>
          <p14:tracePt t="290719" x="2236788" y="5629275"/>
          <p14:tracePt t="290734" x="2222500" y="5637213"/>
          <p14:tracePt t="290751" x="2193925" y="5643563"/>
          <p14:tracePt t="290768" x="2157413" y="5665788"/>
          <p14:tracePt t="290785" x="2136775" y="5672138"/>
          <p14:tracePt t="290802" x="2057400" y="5680075"/>
          <p14:tracePt t="290819" x="2014538" y="5686425"/>
          <p14:tracePt t="290835" x="1957388" y="5700713"/>
          <p14:tracePt t="290852" x="1908175" y="5729288"/>
          <p14:tracePt t="290868" x="1828800" y="5737225"/>
          <p14:tracePt t="290885" x="1685925" y="5772150"/>
          <p14:tracePt t="290901" x="1608138" y="5780088"/>
          <p14:tracePt t="290917" x="1565275" y="5794375"/>
          <p14:tracePt t="290935" x="1557338" y="5794375"/>
          <p14:tracePt t="290951" x="1536700" y="5794375"/>
          <p14:tracePt t="290969" x="1508125" y="5794375"/>
          <p14:tracePt t="290984" x="1450975" y="5794375"/>
          <p14:tracePt t="291002" x="1393825" y="5794375"/>
          <p14:tracePt t="291018" x="1328738" y="5794375"/>
          <p14:tracePt t="291037" x="1300163" y="5786438"/>
          <p14:tracePt t="291051" x="1265238" y="5780088"/>
          <p14:tracePt t="291068" x="1250950" y="5765800"/>
          <p14:tracePt t="291084" x="1214438" y="5765800"/>
          <p14:tracePt t="291100" x="1179513" y="5765800"/>
          <p14:tracePt t="291118" x="1143000" y="5757863"/>
          <p14:tracePt t="291134" x="1114425" y="5757863"/>
          <p14:tracePt t="291151" x="1085850" y="5757863"/>
          <p14:tracePt t="291167" x="1057275" y="5757863"/>
          <p14:tracePt t="291185" x="1022350" y="5757863"/>
          <p14:tracePt t="291201" x="1000125" y="5751513"/>
          <p14:tracePt t="291243" x="993775" y="5751513"/>
          <p14:tracePt t="291251" x="985838" y="5751513"/>
          <p14:tracePt t="291251" x="979488" y="5743575"/>
          <p14:tracePt t="291260" x="971550" y="5737225"/>
          <p14:tracePt t="291268" x="950913" y="5729288"/>
          <p14:tracePt t="291284" x="914400" y="5715000"/>
          <p14:tracePt t="291301" x="900113" y="5715000"/>
          <p14:tracePt t="291317" x="885825" y="5694363"/>
          <p14:tracePt t="291362" x="871538" y="5680075"/>
          <p14:tracePt t="291369" x="865188" y="5672138"/>
          <p14:tracePt t="291371" x="857250" y="5665788"/>
          <p14:tracePt t="291384" x="842963" y="5643563"/>
          <p14:tracePt t="291401" x="828675" y="5637213"/>
          <p14:tracePt t="291418" x="822325" y="5629275"/>
          <p14:tracePt t="291433" x="814388" y="5622925"/>
          <p14:tracePt t="291491" x="814388" y="5614988"/>
          <p14:tracePt t="291499" x="808038" y="5608638"/>
          <p14:tracePt t="291506" x="800100" y="5600700"/>
          <p14:tracePt t="291518" x="785813" y="5594350"/>
          <p14:tracePt t="291555" x="785813" y="5586413"/>
          <p14:tracePt t="291556" x="779463" y="5580063"/>
          <p14:tracePt t="291603" x="771525" y="5572125"/>
          <p14:tracePt t="291621" x="757238" y="5557838"/>
          <p14:tracePt t="291651" x="757238" y="5551488"/>
          <p14:tracePt t="291659" x="757238" y="5543550"/>
          <p14:tracePt t="291723" x="757238" y="5537200"/>
          <p14:tracePt t="291771" x="757238" y="5529263"/>
          <p14:tracePt t="291778" x="757238" y="5514975"/>
          <p14:tracePt t="291795" x="757238" y="5500688"/>
          <p14:tracePt t="291811" x="757238" y="5472113"/>
          <p14:tracePt t="291815" x="757238" y="5465763"/>
          <p14:tracePt t="291835" x="757238" y="5457825"/>
          <p14:tracePt t="291851" x="757238" y="5429250"/>
          <p14:tracePt t="291852" x="765175" y="5422900"/>
          <p14:tracePt t="291867" x="793750" y="5408613"/>
          <p14:tracePt t="291884" x="800100" y="5400675"/>
          <p14:tracePt t="291900" x="808038" y="5394325"/>
          <p14:tracePt t="291916" x="814388" y="5386388"/>
          <p14:tracePt t="291995" x="822325" y="5386388"/>
          <p14:tracePt t="292011" x="828675" y="5386388"/>
          <p14:tracePt t="292043" x="836613" y="5386388"/>
          <p14:tracePt t="292051" x="850900" y="5386388"/>
          <p14:tracePt t="292059" x="865188" y="5386388"/>
          <p14:tracePt t="292067" x="908050" y="5380038"/>
          <p14:tracePt t="292084" x="950913" y="5372100"/>
          <p14:tracePt t="292100" x="993775" y="5365750"/>
          <p14:tracePt t="292117" x="1050925" y="5365750"/>
          <p14:tracePt t="292133" x="1128713" y="5343525"/>
          <p14:tracePt t="292150" x="1208088" y="5343525"/>
          <p14:tracePt t="292166" x="1265238" y="5343525"/>
          <p14:tracePt t="292183" x="1285875" y="5343525"/>
          <p14:tracePt t="292200" x="1308100" y="5343525"/>
          <p14:tracePt t="292217" x="1322388" y="5343525"/>
          <p14:tracePt t="292234" x="1328738" y="5343525"/>
          <p14:tracePt t="292284" x="1343025" y="5343525"/>
          <p14:tracePt t="292291" x="1350963" y="5343525"/>
          <p14:tracePt t="292298" x="1357313" y="5343525"/>
          <p14:tracePt t="292300" x="1393825" y="5343525"/>
          <p14:tracePt t="292316" x="1436688" y="5343525"/>
          <p14:tracePt t="292333" x="1479550" y="5343525"/>
          <p14:tracePt t="292350" x="1528763" y="5343525"/>
          <p14:tracePt t="292366" x="1585913" y="5337175"/>
          <p14:tracePt t="292383" x="1622425" y="5322888"/>
          <p14:tracePt t="292399" x="1665288" y="5314950"/>
          <p14:tracePt t="292416" x="1700213" y="5314950"/>
          <p14:tracePt t="292433" x="1743075" y="5314950"/>
          <p14:tracePt t="292450" x="1785938" y="5314950"/>
          <p14:tracePt t="292465" x="1836738" y="5314950"/>
          <p14:tracePt t="292484" x="1857375" y="5314950"/>
          <p14:tracePt t="292499" x="1865313" y="5314950"/>
          <p14:tracePt t="292516" x="1908175" y="5314950"/>
          <p14:tracePt t="292533" x="1943100" y="5314950"/>
          <p14:tracePt t="292549" x="1985963" y="5337175"/>
          <p14:tracePt t="292566" x="2043113" y="5343525"/>
          <p14:tracePt t="292582" x="2085975" y="5343525"/>
          <p14:tracePt t="292599" x="2128838" y="5343525"/>
          <p14:tracePt t="292616" x="2165350" y="5343525"/>
          <p14:tracePt t="292632" x="2179638" y="5343525"/>
          <p14:tracePt t="292649" x="2208213" y="5343525"/>
          <p14:tracePt t="292665" x="2243138" y="5343525"/>
          <p14:tracePt t="292665" x="2257425" y="5343525"/>
          <p14:tracePt t="292684" x="2279650" y="5343525"/>
          <p14:tracePt t="292699" x="2286000" y="5343525"/>
          <p14:tracePt t="292716" x="2293938" y="5343525"/>
          <p14:tracePt t="292732" x="2322513" y="5343525"/>
          <p14:tracePt t="292750" x="2328863" y="5343525"/>
          <p14:tracePt t="292765" x="2336800" y="5343525"/>
          <p14:tracePt t="292782" x="2351088" y="5351463"/>
          <p14:tracePt t="292799" x="2351088" y="5380038"/>
          <p14:tracePt t="292816" x="2351088" y="5394325"/>
          <p14:tracePt t="292831" x="2351088" y="5437188"/>
          <p14:tracePt t="292848" x="2351088" y="5500688"/>
          <p14:tracePt t="292865" x="2300288" y="5586413"/>
          <p14:tracePt t="292881" x="2200275" y="5729288"/>
          <p14:tracePt t="292899" x="2151063" y="5780088"/>
          <p14:tracePt t="292915" x="2143125" y="5808663"/>
          <p14:tracePt t="292932" x="2128838" y="5822950"/>
          <p14:tracePt t="292948" x="2114550" y="5837238"/>
          <p14:tracePt t="292965" x="2085975" y="5843588"/>
          <p14:tracePt t="292982" x="2043113" y="5857875"/>
          <p14:tracePt t="292999" x="1971675" y="5880100"/>
          <p14:tracePt t="293015" x="1893888" y="5880100"/>
          <p14:tracePt t="293034" x="1814513" y="5880100"/>
          <p14:tracePt t="293049" x="1722438" y="5880100"/>
          <p14:tracePt t="293065" x="1600200" y="5880100"/>
          <p14:tracePt t="293081" x="1450975" y="5880100"/>
          <p14:tracePt t="293081" x="1379538" y="5880100"/>
          <p14:tracePt t="293099" x="1222375" y="5880100"/>
          <p14:tracePt t="293116" x="1079500" y="5865813"/>
          <p14:tracePt t="293131" x="950913" y="5851525"/>
          <p14:tracePt t="293148" x="885825" y="5851525"/>
          <p14:tracePt t="293165" x="865188" y="5843588"/>
          <p14:tracePt t="293181" x="836613" y="5843588"/>
          <p14:tracePt t="293199" x="822325" y="5843588"/>
          <p14:tracePt t="293215" x="785813" y="5843588"/>
          <p14:tracePt t="293232" x="750888" y="5843588"/>
          <p14:tracePt t="293247" x="742950" y="5843588"/>
          <p14:tracePt t="293265" x="722313" y="5843588"/>
          <p14:tracePt t="293282" x="700088" y="5843588"/>
          <p14:tracePt t="293297" x="679450" y="5843588"/>
          <p14:tracePt t="293315" x="665163" y="5837238"/>
          <p14:tracePt t="293355" x="657225" y="5815013"/>
          <p14:tracePt t="293365" x="622300" y="5786438"/>
          <p14:tracePt t="293370" x="622300" y="5751513"/>
          <p14:tracePt t="293381" x="622300" y="5700713"/>
          <p14:tracePt t="293398" x="622300" y="5637213"/>
          <p14:tracePt t="293415" x="650875" y="5551488"/>
          <p14:tracePt t="293431" x="679450" y="5472113"/>
          <p14:tracePt t="293449" x="700088" y="5386388"/>
          <p14:tracePt t="293464" x="728663" y="5329238"/>
          <p14:tracePt t="293481" x="750888" y="5294313"/>
          <p14:tracePt t="293481" x="750888" y="5286375"/>
          <p14:tracePt t="293514" x="757238" y="5272088"/>
          <p14:tracePt t="293515" x="765175" y="5265738"/>
          <p14:tracePt t="293579" x="779463" y="5243513"/>
          <p14:tracePt t="293635" x="793750" y="5237163"/>
          <p14:tracePt t="293667" x="800100" y="5237163"/>
          <p14:tracePt t="293683" x="808038" y="5237163"/>
          <p14:tracePt t="293700" x="814388" y="5237163"/>
          <p14:tracePt t="293706" x="828675" y="5237163"/>
          <p14:tracePt t="293713" x="836613" y="5237163"/>
          <p14:tracePt t="293730" x="842963" y="5243513"/>
          <p14:tracePt t="293795" x="850900" y="5243513"/>
          <p14:tracePt t="293807" x="857250" y="5243513"/>
          <p14:tracePt t="293807" x="865188" y="5251450"/>
          <p14:tracePt t="293835" x="879475" y="5257800"/>
          <p14:tracePt t="293851" x="885825" y="5257800"/>
          <p14:tracePt t="293856" x="893763" y="5257800"/>
          <p14:tracePt t="293864" x="914400" y="5280025"/>
          <p14:tracePt t="293881" x="936625" y="5280025"/>
          <p14:tracePt t="293898" x="971550" y="5280025"/>
          <p14:tracePt t="293913" x="1008063" y="5280025"/>
          <p14:tracePt t="293971" x="1014413" y="5280025"/>
          <p14:tracePt t="293979" x="1036638" y="5280025"/>
          <p14:tracePt t="293986" x="1050925" y="5280025"/>
          <p14:tracePt t="293995" x="1071563" y="5280025"/>
          <p14:tracePt t="294003" x="1122363" y="5280025"/>
          <p14:tracePt t="294014" x="1179513" y="5280025"/>
          <p14:tracePt t="294033" x="1236663" y="5286375"/>
          <p14:tracePt t="294047" x="1293813" y="5308600"/>
          <p14:tracePt t="294063" x="1371600" y="5337175"/>
          <p14:tracePt t="294081" x="1428750" y="5351463"/>
          <p14:tracePt t="294097" x="1514475" y="5380038"/>
          <p14:tracePt t="294114" x="1571625" y="5386388"/>
          <p14:tracePt t="294131" x="1585913" y="5386388"/>
          <p14:tracePt t="294147" x="1608138" y="5386388"/>
          <p14:tracePt t="294163" x="1651000" y="5400675"/>
          <p14:tracePt t="294180" x="1685925" y="5400675"/>
          <p14:tracePt t="294197" x="1700213" y="5422900"/>
          <p14:tracePt t="294234" x="1708150" y="5422900"/>
          <p14:tracePt t="294242" x="1722438" y="5422900"/>
          <p14:tracePt t="294250" x="1736725" y="5422900"/>
          <p14:tracePt t="294264" x="1765300" y="5422900"/>
          <p14:tracePt t="294280" x="1779588" y="5422900"/>
          <p14:tracePt t="294296" x="1800225" y="5422900"/>
          <p14:tracePt t="294314" x="1814513" y="5422900"/>
          <p14:tracePt t="294330" x="1879600" y="5422900"/>
          <p14:tracePt t="294347" x="1936750" y="5422900"/>
          <p14:tracePt t="294363" x="2000250" y="5422900"/>
          <p14:tracePt t="294380" x="2079625" y="5422900"/>
          <p14:tracePt t="294396" x="2136775" y="5422900"/>
          <p14:tracePt t="294413" x="2214563" y="5422900"/>
          <p14:tracePt t="294429" x="2265363" y="5414963"/>
          <p14:tracePt t="294446" x="2314575" y="5408613"/>
          <p14:tracePt t="294462" x="2357438" y="5400675"/>
          <p14:tracePt t="294479" x="2400300" y="5380038"/>
          <p14:tracePt t="294496" x="2422525" y="5372100"/>
          <p14:tracePt t="294512" x="2457450" y="5357813"/>
          <p14:tracePt t="294530" x="2486025" y="5351463"/>
          <p14:tracePt t="294546" x="2508250" y="5337175"/>
          <p14:tracePt t="294563" x="2528888" y="5314950"/>
          <p14:tracePt t="294580" x="2551113" y="5294313"/>
          <p14:tracePt t="294596" x="2565400" y="5272088"/>
          <p14:tracePt t="294613" x="2565400" y="5265738"/>
          <p14:tracePt t="294629" x="2565400" y="5251450"/>
          <p14:tracePt t="294646" x="2565400" y="5222875"/>
          <p14:tracePt t="294662" x="2551113" y="5200650"/>
          <p14:tracePt t="294680" x="2514600" y="5165725"/>
          <p14:tracePt t="294695" x="2451100" y="5137150"/>
          <p14:tracePt t="294713" x="2393950" y="5114925"/>
          <p14:tracePt t="294729" x="2265363" y="5080000"/>
          <p14:tracePt t="294747" x="2185988" y="5065713"/>
          <p14:tracePt t="294762" x="2122488" y="5037138"/>
          <p14:tracePt t="294779" x="2057400" y="5029200"/>
          <p14:tracePt t="294796" x="1985963" y="5022850"/>
          <p14:tracePt t="294813" x="1928813" y="5008563"/>
          <p14:tracePt t="294830" x="1851025" y="4986338"/>
          <p14:tracePt t="294846" x="1743075" y="4986338"/>
          <p14:tracePt t="294863" x="1608138" y="4986338"/>
          <p14:tracePt t="294879" x="1436688" y="4986338"/>
          <p14:tracePt t="294896" x="1279525" y="4986338"/>
          <p14:tracePt t="294913" x="1171575" y="4986338"/>
          <p14:tracePt t="294929" x="1114425" y="4986338"/>
          <p14:tracePt t="294946" x="1000125" y="4986338"/>
          <p14:tracePt t="294963" x="922338" y="4986338"/>
          <p14:tracePt t="294979" x="814388" y="4986338"/>
          <p14:tracePt t="294995" x="750888" y="5000625"/>
          <p14:tracePt t="295012" x="636588" y="5037138"/>
          <p14:tracePt t="295046" x="542925" y="5057775"/>
          <p14:tracePt t="295046" x="442913" y="5114925"/>
          <p14:tracePt t="295062" x="365125" y="5143500"/>
          <p14:tracePt t="295079" x="350838" y="5151438"/>
          <p14:tracePt t="295096" x="342900" y="5157788"/>
          <p14:tracePt t="295112" x="336550" y="5180013"/>
          <p14:tracePt t="295130" x="336550" y="5186363"/>
          <p14:tracePt t="295145" x="350838" y="5229225"/>
          <p14:tracePt t="295162" x="393700" y="5251450"/>
          <p14:tracePt t="295179" x="428625" y="5265738"/>
          <p14:tracePt t="295195" x="457200" y="5280025"/>
          <p14:tracePt t="295211" x="485775" y="5286375"/>
          <p14:tracePt t="295229" x="522288" y="5286375"/>
          <p14:tracePt t="295245" x="593725" y="5314950"/>
          <p14:tracePt t="295261" x="657225" y="5314950"/>
          <p14:tracePt t="295278" x="722313" y="5322888"/>
          <p14:tracePt t="295295" x="757238" y="5322888"/>
          <p14:tracePt t="295295" x="793750" y="5337175"/>
          <p14:tracePt t="295315" x="800100" y="5337175"/>
          <p14:tracePt t="295328" x="842963" y="5343525"/>
          <p14:tracePt t="295345" x="871538" y="5343525"/>
          <p14:tracePt t="295362" x="936625" y="5343525"/>
          <p14:tracePt t="295379" x="957263" y="5343525"/>
          <p14:tracePt t="295395" x="965200" y="5343525"/>
          <p14:tracePt t="295412" x="985838" y="5343525"/>
          <p14:tracePt t="295429" x="1000125" y="5343525"/>
          <p14:tracePt t="295444" x="1036638" y="5343525"/>
          <p14:tracePt t="295462" x="1071563" y="5343525"/>
          <p14:tracePt t="295478" x="1122363" y="5343525"/>
          <p14:tracePt t="295496" x="1171575" y="5343525"/>
          <p14:tracePt t="295511" x="1293813" y="5343525"/>
          <p14:tracePt t="295528" x="1400175" y="5343525"/>
          <p14:tracePt t="295544" x="1479550" y="5343525"/>
          <p14:tracePt t="295562" x="1536700" y="5343525"/>
          <p14:tracePt t="295578" x="1608138" y="5343525"/>
          <p14:tracePt t="295595" x="1665288" y="5343525"/>
          <p14:tracePt t="295611" x="1751013" y="5343525"/>
          <p14:tracePt t="295627" x="1828800" y="5343525"/>
          <p14:tracePt t="295645" x="1908175" y="5343525"/>
          <p14:tracePt t="295661" x="1965325" y="5343525"/>
          <p14:tracePt t="295678" x="2008188" y="5343525"/>
          <p14:tracePt t="295694" x="2043113" y="5337175"/>
          <p14:tracePt t="295711" x="2071688" y="5337175"/>
          <p14:tracePt t="295728" x="2108200" y="5329238"/>
          <p14:tracePt t="295744" x="2128838" y="5322888"/>
          <p14:tracePt t="295761" x="2185988" y="5314950"/>
          <p14:tracePt t="295777" x="2257425" y="5308600"/>
          <p14:tracePt t="295794" x="2293938" y="5308600"/>
          <p14:tracePt t="295811" x="2308225" y="5300663"/>
          <p14:tracePt t="295828" x="2351088" y="5280025"/>
          <p14:tracePt t="295845" x="2371725" y="5272088"/>
          <p14:tracePt t="295861" x="2386013" y="5257800"/>
          <p14:tracePt t="295878" x="2386013" y="5251450"/>
          <p14:tracePt t="295894" x="2386013" y="5243513"/>
          <p14:tracePt t="295911" x="2379663" y="5229225"/>
          <p14:tracePt t="295927" x="2336800" y="5222875"/>
          <p14:tracePt t="295944" x="2257425" y="5200650"/>
          <p14:tracePt t="295960" x="2179638" y="5200650"/>
          <p14:tracePt t="295960" x="2143125" y="5200650"/>
          <p14:tracePt t="295979" x="2085975" y="5200650"/>
          <p14:tracePt t="295993" x="1928813" y="5200650"/>
          <p14:tracePt t="296011" x="1851025" y="5200650"/>
          <p14:tracePt t="296030" x="1800225" y="5200650"/>
          <p14:tracePt t="296044" x="1751013" y="5200650"/>
          <p14:tracePt t="296061" x="1685925" y="5222875"/>
          <p14:tracePt t="296078" x="1614488" y="5251450"/>
          <p14:tracePt t="296094" x="1536700" y="5272088"/>
          <p14:tracePt t="296111" x="1436688" y="5308600"/>
          <p14:tracePt t="296128" x="1322388" y="5329238"/>
          <p14:tracePt t="296143" x="1243013" y="5351463"/>
          <p14:tracePt t="296161" x="1185863" y="5357813"/>
          <p14:tracePt t="296177" x="1143000" y="5365750"/>
          <p14:tracePt t="296194" x="1093788" y="5380038"/>
          <p14:tracePt t="296211" x="1057275" y="5380038"/>
          <p14:tracePt t="296227" x="1028700" y="5380038"/>
          <p14:tracePt t="296244" x="979488" y="5380038"/>
          <p14:tracePt t="296260" x="957263" y="5380038"/>
          <p14:tracePt t="296278" x="936625" y="5380038"/>
          <p14:tracePt t="296293" x="922338" y="5380038"/>
          <p14:tracePt t="296311" x="900113" y="5380038"/>
          <p14:tracePt t="296327" x="857250" y="5380038"/>
          <p14:tracePt t="296344" x="822325" y="5380038"/>
          <p14:tracePt t="296360" x="814388" y="5380038"/>
          <p14:tracePt t="296376" x="800100" y="5351463"/>
          <p14:tracePt t="296393" x="793750" y="5322888"/>
          <p14:tracePt t="296410" x="765175" y="5280025"/>
          <p14:tracePt t="296427" x="765175" y="5251450"/>
          <p14:tracePt t="296443" x="765175" y="5229225"/>
          <p14:tracePt t="296460" x="765175" y="5208588"/>
          <p14:tracePt t="296477" x="765175" y="5165725"/>
          <p14:tracePt t="296494" x="765175" y="5143500"/>
          <p14:tracePt t="296510" x="765175" y="5108575"/>
          <p14:tracePt t="296527" x="765175" y="5086350"/>
          <p14:tracePt t="296543" x="765175" y="5072063"/>
          <p14:tracePt t="296559" x="765175" y="5029200"/>
          <p14:tracePt t="296578" x="765175" y="4979988"/>
          <p14:tracePt t="296593" x="765175" y="4937125"/>
          <p14:tracePt t="296593" x="771525" y="4894263"/>
          <p14:tracePt t="296611" x="779463" y="4857750"/>
          <p14:tracePt t="296627" x="785813" y="4843463"/>
          <p14:tracePt t="296643" x="785813" y="4822825"/>
          <p14:tracePt t="296659" x="793750" y="4794250"/>
          <p14:tracePt t="296677" x="822325" y="4765675"/>
          <p14:tracePt t="296693" x="828675" y="4751388"/>
          <p14:tracePt t="296710" x="857250" y="4714875"/>
          <p14:tracePt t="296727" x="865188" y="4700588"/>
          <p14:tracePt t="296742" x="871538" y="4686300"/>
          <p14:tracePt t="296779" x="900113" y="4665663"/>
          <p14:tracePt t="296779" x="922338" y="4643438"/>
          <p14:tracePt t="296793" x="942975" y="4629150"/>
          <p14:tracePt t="296810" x="971550" y="4614863"/>
          <p14:tracePt t="296827" x="979488" y="4614863"/>
          <p14:tracePt t="296843" x="993775" y="4608513"/>
          <p14:tracePt t="296859" x="1014413" y="4608513"/>
          <p14:tracePt t="296876" x="1036638" y="4600575"/>
          <p14:tracePt t="297035" x="1022350" y="4600575"/>
          <p14:tracePt t="297043" x="1008063" y="4600575"/>
          <p14:tracePt t="297046" x="971550" y="4600575"/>
          <p14:tracePt t="297059" x="950913" y="4608513"/>
          <p14:tracePt t="297075" x="936625" y="4608513"/>
          <p14:tracePt t="297093" x="928688" y="4608513"/>
          <p14:tracePt t="297109" x="914400" y="4608513"/>
          <p14:tracePt t="297147" x="908050" y="4608513"/>
          <p14:tracePt t="297154" x="893763" y="4608513"/>
          <p14:tracePt t="297158" x="885825" y="4608513"/>
          <p14:tracePt t="297176" x="879475" y="4608513"/>
          <p14:tracePt t="297192" x="871538" y="4608513"/>
          <p14:tracePt t="297209" x="865188" y="4614863"/>
          <p14:tracePt t="297242" x="857250" y="4614863"/>
          <p14:tracePt t="297243" x="850900" y="4614863"/>
          <p14:tracePt t="297259" x="828675" y="4622800"/>
          <p14:tracePt t="300026" x="836613" y="4622800"/>
          <p14:tracePt t="300307" x="850900" y="4622800"/>
          <p14:tracePt t="300547" x="857250" y="4622800"/>
          <p14:tracePt t="301845" x="0" y="0"/>
        </p14:tracePtLst>
        <p14:tracePtLst>
          <p14:tracePt t="328929" x="1600200" y="5514975"/>
          <p14:tracePt t="328994" x="1593850" y="5514975"/>
          <p14:tracePt t="329008" x="1557338" y="5514975"/>
          <p14:tracePt t="329010" x="1550988" y="5514975"/>
          <p14:tracePt t="329018" x="1514475" y="5514975"/>
          <p14:tracePt t="329059" x="1508125" y="5514975"/>
          <p14:tracePt t="329067" x="1471613" y="5514975"/>
          <p14:tracePt t="329075" x="1436688" y="5537200"/>
          <p14:tracePt t="329083" x="1414463" y="5537200"/>
          <p14:tracePt t="329098" x="1400175" y="5543550"/>
          <p14:tracePt t="329138" x="1379538" y="5543550"/>
          <p14:tracePt t="329146" x="1371600" y="5543550"/>
          <p14:tracePt t="329154" x="1365250" y="5551488"/>
          <p14:tracePt t="329170" x="1357313" y="5551488"/>
          <p14:tracePt t="329186" x="1343025" y="5551488"/>
          <p14:tracePt t="329203" x="1336675" y="5557838"/>
          <p14:tracePt t="329234" x="1328738" y="5557838"/>
          <p14:tracePt t="329242" x="1293813" y="5557838"/>
          <p14:tracePt t="329250" x="1279525" y="5580063"/>
          <p14:tracePt t="329283" x="1257300" y="5586413"/>
          <p14:tracePt t="329315" x="1250950" y="5586413"/>
          <p14:tracePt t="329330" x="1243013" y="5594350"/>
          <p14:tracePt t="329362" x="1236663" y="5594350"/>
          <p14:tracePt t="329362" x="1214438" y="5600700"/>
          <p14:tracePt t="329410" x="1208088" y="5600700"/>
          <p14:tracePt t="329418" x="1200150" y="5600700"/>
          <p14:tracePt t="329426" x="1193800" y="5608638"/>
          <p14:tracePt t="329442" x="1185863" y="5614988"/>
          <p14:tracePt t="329448" x="1179513" y="5614988"/>
          <p14:tracePt t="329481" x="1171575" y="5614988"/>
          <p14:tracePt t="329498" x="1165225" y="5614988"/>
          <p14:tracePt t="329514" x="1143000" y="5614988"/>
          <p14:tracePt t="329529" x="1136650" y="5614988"/>
          <p14:tracePt t="329546" x="1122363" y="5614988"/>
          <p14:tracePt t="329546" x="1100138" y="5614988"/>
          <p14:tracePt t="329593" x="1085850" y="5622925"/>
          <p14:tracePt t="329610" x="1071563" y="5622925"/>
          <p14:tracePt t="329627" x="1050925" y="5629275"/>
          <p14:tracePt t="329636" x="1042988" y="5629275"/>
          <p14:tracePt t="329646" x="1028700" y="5637213"/>
          <p14:tracePt t="329662" x="1022350" y="5637213"/>
          <p14:tracePt t="329679" x="1008063" y="5637213"/>
          <p14:tracePt t="329695" x="985838" y="5637213"/>
          <p14:tracePt t="329713" x="979488" y="5637213"/>
          <p14:tracePt t="329729" x="971550" y="5637213"/>
          <p14:tracePt t="329811" x="965200" y="5637213"/>
          <p14:tracePt t="329826" x="965200" y="5629275"/>
          <p14:tracePt t="329843" x="965200" y="5622925"/>
          <p14:tracePt t="329850" x="965200" y="5614988"/>
          <p14:tracePt t="329853" x="971550" y="5614988"/>
          <p14:tracePt t="329862" x="985838" y="5608638"/>
          <p14:tracePt t="329878" x="1022350" y="5608638"/>
          <p14:tracePt t="329895" x="1079500" y="5600700"/>
          <p14:tracePt t="329912" x="1157288" y="5580063"/>
          <p14:tracePt t="329929" x="1236663" y="5572125"/>
          <p14:tracePt t="329944" x="1308100" y="5551488"/>
          <p14:tracePt t="329962" x="1350963" y="5529263"/>
          <p14:tracePt t="329979" x="1365250" y="5522913"/>
          <p14:tracePt t="330074" x="1336675" y="5522913"/>
          <p14:tracePt t="330083" x="1300163" y="5522913"/>
          <p14:tracePt t="330090" x="1265238" y="5522913"/>
          <p14:tracePt t="330098" x="1193800" y="5522913"/>
          <p14:tracePt t="330113" x="1114425" y="5522913"/>
          <p14:tracePt t="330128" x="1085850" y="5522913"/>
          <p14:tracePt t="330145" x="1071563" y="5522913"/>
          <p14:tracePt t="330145" x="1065213" y="5522913"/>
          <p14:tracePt t="330163" x="1050925" y="5522913"/>
          <p14:tracePt t="330178" x="1008063" y="5522913"/>
          <p14:tracePt t="330196" x="985838" y="5522913"/>
          <p14:tracePt t="330259" x="971550" y="5522913"/>
          <p14:tracePt t="330266" x="950913" y="5508625"/>
          <p14:tracePt t="330274" x="942975" y="5500688"/>
          <p14:tracePt t="330282" x="936625" y="5486400"/>
          <p14:tracePt t="330294" x="885825" y="5414963"/>
          <p14:tracePt t="330311" x="842963" y="5343525"/>
          <p14:tracePt t="330327" x="785813" y="5272088"/>
          <p14:tracePt t="330345" x="708025" y="5208588"/>
          <p14:tracePt t="330361" x="665163" y="5165725"/>
          <p14:tracePt t="330361" x="636588" y="5137150"/>
          <p14:tracePt t="330379" x="600075" y="5108575"/>
          <p14:tracePt t="330395" x="585788" y="5086350"/>
          <p14:tracePt t="330411" x="571500" y="5072063"/>
          <p14:tracePt t="330427" x="571500" y="5065713"/>
          <p14:tracePt t="330444" x="565150" y="5037138"/>
          <p14:tracePt t="330461" x="565150" y="5022850"/>
          <p14:tracePt t="330478" x="565150" y="4994275"/>
          <p14:tracePt t="330495" x="565150" y="4972050"/>
          <p14:tracePt t="330511" x="565150" y="4937125"/>
          <p14:tracePt t="330528" x="579438" y="4900613"/>
          <p14:tracePt t="330544" x="593725" y="4857750"/>
          <p14:tracePt t="330561" x="622300" y="4814888"/>
          <p14:tracePt t="330577" x="636588" y="4779963"/>
          <p14:tracePt t="330596" x="665163" y="4743450"/>
          <p14:tracePt t="330611" x="671513" y="4729163"/>
          <p14:tracePt t="330627" x="679450" y="4708525"/>
          <p14:tracePt t="330643" x="700088" y="4679950"/>
          <p14:tracePt t="330660" x="714375" y="4665663"/>
          <p14:tracePt t="330678" x="750888" y="4643438"/>
          <p14:tracePt t="330693" x="765175" y="4629150"/>
          <p14:tracePt t="330711" x="785813" y="4614863"/>
          <p14:tracePt t="330727" x="808038" y="4594225"/>
          <p14:tracePt t="330744" x="836613" y="4586288"/>
          <p14:tracePt t="330761" x="871538" y="4579938"/>
          <p14:tracePt t="330777" x="922338" y="4565650"/>
          <p14:tracePt t="330815" x="928688" y="4557713"/>
          <p14:tracePt t="330827" x="936625" y="4557713"/>
          <p14:tracePt t="330827" x="942975" y="4551363"/>
          <p14:tracePt t="330844" x="950913" y="4551363"/>
          <p14:tracePt t="330861" x="957263" y="4551363"/>
          <p14:tracePt t="330877" x="985838" y="4537075"/>
          <p14:tracePt t="331075" x="979488" y="4537075"/>
          <p14:tracePt t="331090" x="971550" y="4537075"/>
          <p14:tracePt t="331101" x="957263" y="4537075"/>
          <p14:tracePt t="331115" x="950913" y="4537075"/>
          <p14:tracePt t="331116" x="942975" y="4537075"/>
          <p14:tracePt t="331126" x="900113" y="4586288"/>
          <p14:tracePt t="331143" x="865188" y="4629150"/>
          <p14:tracePt t="331160" x="800100" y="4708525"/>
          <p14:tracePt t="331177" x="785813" y="4743450"/>
          <p14:tracePt t="331194" x="779463" y="4757738"/>
          <p14:tracePt t="331209" x="779463" y="4779963"/>
          <p14:tracePt t="331250" x="779463" y="4786313"/>
          <p14:tracePt t="331331" x="779463" y="4794250"/>
          <p14:tracePt t="331362" x="800100" y="4800600"/>
          <p14:tracePt t="331374" x="808038" y="4800600"/>
          <p14:tracePt t="331394" x="814388" y="4800600"/>
          <p14:tracePt t="331426" x="828675" y="4800600"/>
          <p14:tracePt t="331442" x="836613" y="4800600"/>
          <p14:tracePt t="331474" x="842963" y="4800600"/>
          <p14:tracePt t="331482" x="850900" y="4800600"/>
          <p14:tracePt t="331523" x="865188" y="4800600"/>
          <p14:tracePt t="332122" x="871538" y="4808538"/>
          <p14:tracePt t="332130" x="871538" y="4822825"/>
          <p14:tracePt t="332139" x="865188" y="4829175"/>
          <p14:tracePt t="332155" x="857250" y="4837113"/>
          <p14:tracePt t="332158" x="836613" y="4865688"/>
          <p14:tracePt t="332175" x="828675" y="4872038"/>
          <p14:tracePt t="332192" x="822325" y="4886325"/>
          <p14:tracePt t="332234" x="808038" y="4900613"/>
          <p14:tracePt t="332250" x="800100" y="4900613"/>
          <p14:tracePt t="332259" x="793750" y="4908550"/>
          <p14:tracePt t="332267" x="785813" y="4914900"/>
          <p14:tracePt t="332275" x="785813" y="4937125"/>
          <p14:tracePt t="332292" x="779463" y="4951413"/>
          <p14:tracePt t="332308" x="765175" y="4965700"/>
          <p14:tracePt t="332325" x="757238" y="4979988"/>
          <p14:tracePt t="332370" x="750888" y="4994275"/>
          <p14:tracePt t="332370" x="750888" y="5008563"/>
          <p14:tracePt t="332386" x="750888" y="5014913"/>
          <p14:tracePt t="332394" x="742950" y="5037138"/>
          <p14:tracePt t="332410" x="742950" y="5057775"/>
          <p14:tracePt t="332415" x="722313" y="5080000"/>
          <p14:tracePt t="332424" x="722313" y="5094288"/>
          <p14:tracePt t="332442" x="722313" y="5108575"/>
          <p14:tracePt t="332459" x="722313" y="5137150"/>
          <p14:tracePt t="332475" x="722313" y="5151438"/>
          <p14:tracePt t="332492" x="722313" y="5180013"/>
          <p14:tracePt t="332508" x="722313" y="5214938"/>
          <p14:tracePt t="332525" x="722313" y="5229225"/>
          <p14:tracePt t="332542" x="722313" y="5257800"/>
          <p14:tracePt t="332558" x="722313" y="5272088"/>
          <p14:tracePt t="332575" x="722313" y="5300663"/>
          <p14:tracePt t="332591" x="722313" y="5308600"/>
          <p14:tracePt t="332607" x="736600" y="5337175"/>
          <p14:tracePt t="332625" x="736600" y="5343525"/>
          <p14:tracePt t="332641" x="742950" y="5386388"/>
          <p14:tracePt t="332658" x="757238" y="5408613"/>
          <p14:tracePt t="332675" x="771525" y="5429250"/>
          <p14:tracePt t="332691" x="785813" y="5465763"/>
          <p14:tracePt t="332708" x="800100" y="5480050"/>
          <p14:tracePt t="332725" x="822325" y="5494338"/>
          <p14:tracePt t="332740" x="842963" y="5543550"/>
          <p14:tracePt t="332758" x="865188" y="5557838"/>
          <p14:tracePt t="332774" x="893763" y="5580063"/>
          <p14:tracePt t="332791" x="928688" y="5608638"/>
          <p14:tracePt t="332807" x="950913" y="5629275"/>
          <p14:tracePt t="332825" x="979488" y="5643563"/>
          <p14:tracePt t="332841" x="1000125" y="5651500"/>
          <p14:tracePt t="332858" x="1022350" y="5665788"/>
          <p14:tracePt t="332875" x="1036638" y="5665788"/>
          <p14:tracePt t="332891" x="1050925" y="5665788"/>
          <p14:tracePt t="332908" x="1057275" y="5672138"/>
          <p14:tracePt t="332924" x="1079500" y="5672138"/>
          <p14:tracePt t="332941" x="1085850" y="5672138"/>
          <p14:tracePt t="332957" x="1093788" y="5672138"/>
          <p14:tracePt t="332975" x="1114425" y="5672138"/>
          <p14:tracePt t="333011" x="1122363" y="5672138"/>
          <p14:tracePt t="334090" x="1128713" y="5672138"/>
          <p14:tracePt t="334099" x="1136650" y="5672138"/>
          <p14:tracePt t="334179" x="1143000" y="5672138"/>
          <p14:tracePt t="335306" x="1136650" y="5672138"/>
          <p14:tracePt t="335322" x="1128713" y="5672138"/>
          <p14:tracePt t="335339" x="1122363" y="5680075"/>
          <p14:tracePt t="335354" x="1114425" y="5680075"/>
          <p14:tracePt t="335354" x="1085850" y="5680075"/>
          <p14:tracePt t="335370" x="1071563" y="5680075"/>
          <p14:tracePt t="335388" x="1042988" y="5680075"/>
          <p14:tracePt t="335404" x="1008063" y="5680075"/>
          <p14:tracePt t="335421" x="993775" y="5680075"/>
          <p14:tracePt t="335437" x="971550" y="5680075"/>
          <p14:tracePt t="335453" x="965200" y="5680075"/>
          <p14:tracePt t="335471" x="957263" y="5680075"/>
          <p14:tracePt t="335506" x="942975" y="5680075"/>
          <p14:tracePt t="335507" x="928688" y="5680075"/>
          <p14:tracePt t="335521" x="922338" y="5680075"/>
          <p14:tracePt t="335537" x="893763" y="5680075"/>
          <p14:tracePt t="335553" x="879475" y="5680075"/>
          <p14:tracePt t="335602" x="871538" y="5680075"/>
          <p14:tracePt t="335706" x="871538" y="5672138"/>
          <p14:tracePt t="335715" x="893763" y="5665788"/>
          <p14:tracePt t="335718" x="900113" y="5665788"/>
          <p14:tracePt t="335727" x="908050" y="5657850"/>
          <p14:tracePt t="335736" x="928688" y="5657850"/>
          <p14:tracePt t="335754" x="950913" y="5651500"/>
          <p14:tracePt t="335771" x="965200" y="5651500"/>
          <p14:tracePt t="335787" x="985838" y="5651500"/>
          <p14:tracePt t="335804" x="1000125" y="5651500"/>
          <p14:tracePt t="335819" x="1008063" y="5651500"/>
          <p14:tracePt t="335858" x="1014413" y="5651500"/>
          <p14:tracePt t="335875" x="1022350" y="5651500"/>
          <p14:tracePt t="335891" x="1036638" y="5637213"/>
          <p14:tracePt t="335891" x="1042988" y="5637213"/>
          <p14:tracePt t="335938" x="1050925" y="5637213"/>
          <p14:tracePt t="335947" x="1057275" y="5629275"/>
          <p14:tracePt t="336002" x="1071563" y="5629275"/>
          <p14:tracePt t="336002" x="1093788" y="5629275"/>
          <p14:tracePt t="336026" x="1122363" y="5629275"/>
          <p14:tracePt t="336038" x="1136650" y="5629275"/>
          <p14:tracePt t="336042" x="1200150" y="5637213"/>
          <p14:tracePt t="336055" x="1271588" y="5651500"/>
          <p14:tracePt t="336070" x="1314450" y="5651500"/>
          <p14:tracePt t="336087" x="1322388" y="5657850"/>
          <p14:tracePt t="336103" x="1328738" y="5657850"/>
          <p14:tracePt t="336119" x="1350963" y="5657850"/>
          <p14:tracePt t="336155" x="1371600" y="5657850"/>
          <p14:tracePt t="336155" x="1385888" y="5657850"/>
          <p14:tracePt t="336170" x="1400175" y="5657850"/>
          <p14:tracePt t="336187" x="1422400" y="5657850"/>
          <p14:tracePt t="336203" x="1436688" y="5657850"/>
          <p14:tracePt t="336219" x="1465263" y="5657850"/>
          <p14:tracePt t="336236" x="1479550" y="5657850"/>
          <p14:tracePt t="336253" x="1485900" y="5657850"/>
          <p14:tracePt t="336269" x="1508125" y="5657850"/>
          <p14:tracePt t="336287" x="1522413" y="5657850"/>
          <p14:tracePt t="336303" x="1571625" y="5651500"/>
          <p14:tracePt t="336319" x="1585913" y="5651500"/>
          <p14:tracePt t="336335" x="1600200" y="5651500"/>
          <p14:tracePt t="336353" x="1628775" y="5651500"/>
          <p14:tracePt t="336395" x="1636713" y="5651500"/>
          <p14:tracePt t="336410" x="1643063" y="5651500"/>
          <p14:tracePt t="336426" x="1657350" y="5651500"/>
          <p14:tracePt t="336432" x="1665288" y="5651500"/>
          <p14:tracePt t="336435" x="1679575" y="5637213"/>
          <p14:tracePt t="336475" x="1700213" y="5637213"/>
          <p14:tracePt t="336482" x="1708150" y="5637213"/>
          <p14:tracePt t="336498" x="1714500" y="5637213"/>
          <p14:tracePt t="336502" x="1765300" y="5637213"/>
          <p14:tracePt t="336518" x="1808163" y="5637213"/>
          <p14:tracePt t="336536" x="1851025" y="5629275"/>
          <p14:tracePt t="336552" x="1900238" y="5614988"/>
          <p14:tracePt t="336569" x="1936750" y="5614988"/>
          <p14:tracePt t="336569" x="1943100" y="5608638"/>
          <p14:tracePt t="336587" x="1965325" y="5608638"/>
          <p14:tracePt t="336602" x="1971675" y="5608638"/>
          <p14:tracePt t="336619" x="1993900" y="5608638"/>
          <p14:tracePt t="336635" x="2008188" y="5608638"/>
          <p14:tracePt t="336653" x="2036763" y="5608638"/>
          <p14:tracePt t="336669" x="2057400" y="5608638"/>
          <p14:tracePt t="336686" x="2136775" y="5608638"/>
          <p14:tracePt t="336701" x="2343150" y="5608638"/>
          <p14:tracePt t="336719" x="2436813" y="5608638"/>
          <p14:tracePt t="336736" x="2493963" y="5608638"/>
          <p14:tracePt t="336751" x="2500313" y="5608638"/>
          <p14:tracePt t="336810" x="2514600" y="5608638"/>
          <p14:tracePt t="336842" x="2522538" y="5608638"/>
          <p14:tracePt t="336850" x="2528888" y="5608638"/>
          <p14:tracePt t="337018" x="2522538" y="5608638"/>
          <p14:tracePt t="337026" x="2493963" y="5614988"/>
          <p14:tracePt t="337036" x="2486025" y="5614988"/>
          <p14:tracePt t="337043" x="2436813" y="5629275"/>
          <p14:tracePt t="337043" x="2422525" y="5643563"/>
          <p14:tracePt t="337059" x="2393950" y="5651500"/>
          <p14:tracePt t="337069" x="2351088" y="5657850"/>
          <p14:tracePt t="337085" x="2314575" y="5680075"/>
          <p14:tracePt t="337102" x="2286000" y="5686425"/>
          <p14:tracePt t="337118" x="2257425" y="5694363"/>
          <p14:tracePt t="337134" x="2222500" y="5700713"/>
          <p14:tracePt t="337151" x="2193925" y="5700713"/>
          <p14:tracePt t="337167" x="2171700" y="5722938"/>
          <p14:tracePt t="337185" x="2151063" y="5729288"/>
          <p14:tracePt t="337201" x="2136775" y="5729288"/>
          <p14:tracePt t="337201" x="2128838" y="5737225"/>
          <p14:tracePt t="337219" x="2108200" y="5737225"/>
          <p14:tracePt t="337235" x="2093913" y="5743575"/>
          <p14:tracePt t="337252" x="2079625" y="5743575"/>
          <p14:tracePt t="337268" x="2057400" y="5757863"/>
          <p14:tracePt t="337285" x="2051050" y="5757863"/>
          <p14:tracePt t="337301" x="2028825" y="5772150"/>
          <p14:tracePt t="337318" x="2014538" y="5780088"/>
          <p14:tracePt t="337334" x="1985963" y="5786438"/>
          <p14:tracePt t="337351" x="1936750" y="5800725"/>
          <p14:tracePt t="337369" x="1908175" y="5808663"/>
          <p14:tracePt t="337385" x="1851025" y="5829300"/>
          <p14:tracePt t="337402" x="1828800" y="5837238"/>
          <p14:tracePt t="337418" x="1814513" y="5843588"/>
          <p14:tracePt t="337435" x="1808163" y="5843588"/>
          <p14:tracePt t="337451" x="1793875" y="5851525"/>
          <p14:tracePt t="337469" x="1779588" y="5851525"/>
          <p14:tracePt t="337484" x="1771650" y="5851525"/>
          <p14:tracePt t="337501" x="1751013" y="5851525"/>
          <p14:tracePt t="337518" x="1743075" y="5857875"/>
          <p14:tracePt t="337534" x="1708150" y="5857875"/>
          <p14:tracePt t="337551" x="1700213" y="5857875"/>
          <p14:tracePt t="337587" x="1693863" y="5857875"/>
          <p14:tracePt t="337587" x="1685925" y="5857875"/>
          <p14:tracePt t="337601" x="1665288" y="5857875"/>
          <p14:tracePt t="337617" x="1628775" y="5857875"/>
          <p14:tracePt t="337635" x="1614488" y="5857875"/>
          <p14:tracePt t="337698" x="1593850" y="5857875"/>
          <p14:tracePt t="337706" x="1585913" y="5857875"/>
          <p14:tracePt t="337714" x="1579563" y="5857875"/>
          <p14:tracePt t="337771" x="1571625" y="5857875"/>
          <p14:tracePt t="337778" x="1557338" y="5857875"/>
          <p14:tracePt t="337786" x="1550988" y="5857875"/>
          <p14:tracePt t="337795" x="1536700" y="5857875"/>
          <p14:tracePt t="337801" x="1500188" y="5857875"/>
          <p14:tracePt t="337817" x="1443038" y="5843588"/>
          <p14:tracePt t="337833" x="1408113" y="5837238"/>
          <p14:tracePt t="337850" x="1385888" y="5829300"/>
          <p14:tracePt t="337866" x="1357313" y="5815013"/>
          <p14:tracePt t="337884" x="1336675" y="5808663"/>
          <p14:tracePt t="337900" x="1322388" y="5800725"/>
          <p14:tracePt t="337919" x="1308100" y="5794375"/>
          <p14:tracePt t="337934" x="1279525" y="5780088"/>
          <p14:tracePt t="337950" x="1243013" y="5765800"/>
          <p14:tracePt t="337966" x="1236663" y="5757863"/>
          <p14:tracePt t="337983" x="1228725" y="5751513"/>
          <p14:tracePt t="338001" x="1222375" y="5743575"/>
          <p14:tracePt t="338016" x="1208088" y="5729288"/>
          <p14:tracePt t="338058" x="1200150" y="5722938"/>
          <p14:tracePt t="338075" x="1193800" y="5715000"/>
          <p14:tracePt t="338106" x="1193800" y="5694363"/>
          <p14:tracePt t="338115" x="1193800" y="5680075"/>
          <p14:tracePt t="338123" x="1193800" y="5672138"/>
          <p14:tracePt t="338130" x="1193800" y="5657850"/>
          <p14:tracePt t="338138" x="1193800" y="5643563"/>
          <p14:tracePt t="338149" x="1193800" y="5608638"/>
          <p14:tracePt t="338167" x="1193800" y="5600700"/>
          <p14:tracePt t="338183" x="1193800" y="5594350"/>
          <p14:tracePt t="338200" x="1193800" y="5565775"/>
          <p14:tracePt t="338217" x="1193800" y="5522913"/>
          <p14:tracePt t="338233" x="1193800" y="5494338"/>
          <p14:tracePt t="338233" x="1193800" y="5486400"/>
          <p14:tracePt t="338251" x="1208088" y="5465763"/>
          <p14:tracePt t="338266" x="1208088" y="5451475"/>
          <p14:tracePt t="338283" x="1208088" y="5443538"/>
          <p14:tracePt t="338299" x="1208088" y="5422900"/>
          <p14:tracePt t="338316" x="1214438" y="5400675"/>
          <p14:tracePt t="338370" x="1222375" y="5394325"/>
          <p14:tracePt t="338386" x="1228725" y="5386388"/>
          <p14:tracePt t="338400" x="1228725" y="5380038"/>
          <p14:tracePt t="338400" x="1228725" y="5372100"/>
          <p14:tracePt t="338416" x="1257300" y="5351463"/>
          <p14:tracePt t="338433" x="1271588" y="5337175"/>
          <p14:tracePt t="338449" x="1285875" y="5329238"/>
          <p14:tracePt t="338467" x="1308100" y="5322888"/>
          <p14:tracePt t="338500" x="1322388" y="5314950"/>
          <p14:tracePt t="338531" x="1328738" y="5314950"/>
          <p14:tracePt t="338538" x="1350963" y="5294313"/>
          <p14:tracePt t="338555" x="1357313" y="5294313"/>
          <p14:tracePt t="338562" x="1371600" y="5294313"/>
          <p14:tracePt t="338570" x="1385888" y="5286375"/>
          <p14:tracePt t="338583" x="1400175" y="5286375"/>
          <p14:tracePt t="338599" x="1408113" y="5286375"/>
          <p14:tracePt t="338616" x="1428750" y="5286375"/>
          <p14:tracePt t="338633" x="1450975" y="5286375"/>
          <p14:tracePt t="338649" x="1479550" y="5286375"/>
          <p14:tracePt t="338667" x="1493838" y="5286375"/>
          <p14:tracePt t="338682" x="1508125" y="5286375"/>
          <p14:tracePt t="338700" x="1514475" y="5286375"/>
          <p14:tracePt t="338716" x="1522413" y="5286375"/>
          <p14:tracePt t="338733" x="1528763" y="5286375"/>
          <p14:tracePt t="338749" x="1550988" y="5286375"/>
          <p14:tracePt t="338766" x="1565275" y="5286375"/>
          <p14:tracePt t="338811" x="1585913" y="5286375"/>
          <p14:tracePt t="338827" x="1593850" y="5286375"/>
          <p14:tracePt t="338842" x="1600200" y="5300663"/>
          <p14:tracePt t="338882" x="1608138" y="5300663"/>
          <p14:tracePt t="338890" x="1622425" y="5300663"/>
          <p14:tracePt t="338906" x="1628775" y="5308600"/>
          <p14:tracePt t="338954" x="1636713" y="5314950"/>
          <p14:tracePt t="338963" x="1651000" y="5329238"/>
          <p14:tracePt t="338979" x="1671638" y="5343525"/>
          <p14:tracePt t="339011" x="1679575" y="5351463"/>
          <p14:tracePt t="339018" x="1679575" y="5357813"/>
          <p14:tracePt t="339027" x="1685925" y="5380038"/>
          <p14:tracePt t="339058" x="1685925" y="5386388"/>
          <p14:tracePt t="339064" x="1693863" y="5408613"/>
          <p14:tracePt t="339106" x="1700213" y="5414963"/>
          <p14:tracePt t="339114" x="1708150" y="5422900"/>
          <p14:tracePt t="339131" x="1708150" y="5437188"/>
          <p14:tracePt t="339131" x="1708150" y="5451475"/>
          <p14:tracePt t="339154" x="1708150" y="5457825"/>
          <p14:tracePt t="339165" x="1708150" y="5465763"/>
          <p14:tracePt t="339175" x="1708150" y="5480050"/>
          <p14:tracePt t="339181" x="1708150" y="5486400"/>
          <p14:tracePt t="339199" x="1708150" y="5494338"/>
          <p14:tracePt t="339215" x="1708150" y="5500688"/>
          <p14:tracePt t="339231" x="1708150" y="5514975"/>
          <p14:tracePt t="339248" x="1708150" y="5522913"/>
          <p14:tracePt t="339265" x="1708150" y="5537200"/>
          <p14:tracePt t="339282" x="1700213" y="5543550"/>
          <p14:tracePt t="339299" x="1693863" y="5572125"/>
          <p14:tracePt t="339315" x="1665288" y="5586413"/>
          <p14:tracePt t="339332" x="1651000" y="5600700"/>
          <p14:tracePt t="339348" x="1643063" y="5614988"/>
          <p14:tracePt t="339365" x="1636713" y="5614988"/>
          <p14:tracePt t="339382" x="1628775" y="5622925"/>
          <p14:tracePt t="339399" x="1614488" y="5637213"/>
          <p14:tracePt t="339414" x="1600200" y="5643563"/>
          <p14:tracePt t="339432" x="1593850" y="5651500"/>
          <p14:tracePt t="339467" x="1585913" y="5651500"/>
          <p14:tracePt t="339467" x="1571625" y="5657850"/>
          <p14:tracePt t="339467" x="1565275" y="5657850"/>
          <p14:tracePt t="339482" x="1550988" y="5657850"/>
          <p14:tracePt t="339498" x="1514475" y="5680075"/>
          <p14:tracePt t="339516" x="1508125" y="5680075"/>
          <p14:tracePt t="339532" x="1485900" y="5680075"/>
          <p14:tracePt t="339548" x="1471613" y="5680075"/>
          <p14:tracePt t="339565" x="1436688" y="5680075"/>
          <p14:tracePt t="339581" x="1428750" y="5680075"/>
          <p14:tracePt t="339598" x="1408113" y="5680075"/>
          <p14:tracePt t="339614" x="1400175" y="5680075"/>
          <p14:tracePt t="339631" x="1371600" y="5680075"/>
          <p14:tracePt t="339648" x="1357313" y="5680075"/>
          <p14:tracePt t="339665" x="1343025" y="5680075"/>
          <p14:tracePt t="339681" x="1328738" y="5672138"/>
          <p14:tracePt t="339698" x="1308100" y="5657850"/>
          <p14:tracePt t="339714" x="1285875" y="5643563"/>
          <p14:tracePt t="339731" x="1271588" y="5622925"/>
          <p14:tracePt t="339748" x="1265238" y="5608638"/>
          <p14:tracePt t="339794" x="1257300" y="5586413"/>
          <p14:tracePt t="339804" x="1236663" y="5572125"/>
          <p14:tracePt t="339818" x="1236663" y="5565775"/>
          <p14:tracePt t="339826" x="1236663" y="5557838"/>
          <p14:tracePt t="339843" x="1228725" y="5551488"/>
          <p14:tracePt t="339848" x="1228725" y="5537200"/>
          <p14:tracePt t="339864" x="1228725" y="5514975"/>
          <p14:tracePt t="339881" x="1228725" y="5508625"/>
          <p14:tracePt t="339897" x="1228725" y="5486400"/>
          <p14:tracePt t="339913" x="1228725" y="5472113"/>
          <p14:tracePt t="339931" x="1228725" y="5457825"/>
          <p14:tracePt t="339947" x="1228725" y="5451475"/>
          <p14:tracePt t="339963" x="1236663" y="5437188"/>
          <p14:tracePt t="340010" x="1243013" y="5429250"/>
          <p14:tracePt t="340018" x="1243013" y="5422900"/>
          <p14:tracePt t="340026" x="1250950" y="5414963"/>
          <p14:tracePt t="340032" x="1271588" y="5400675"/>
          <p14:tracePt t="340047" x="1285875" y="5400675"/>
          <p14:tracePt t="340064" x="1293813" y="5394325"/>
          <p14:tracePt t="340081" x="1314450" y="5372100"/>
          <p14:tracePt t="340096" x="1336675" y="5357813"/>
          <p14:tracePt t="340115" x="1357313" y="5351463"/>
          <p14:tracePt t="340130" x="1371600" y="5351463"/>
          <p14:tracePt t="340147" x="1385888" y="5337175"/>
          <p14:tracePt t="340163" x="1393825" y="5337175"/>
          <p14:tracePt t="340180" x="1422400" y="5329238"/>
          <p14:tracePt t="340197" x="1436688" y="5322888"/>
          <p14:tracePt t="340213" x="1465263" y="5314950"/>
          <p14:tracePt t="340283" x="1471613" y="5314950"/>
          <p14:tracePt t="340290" x="1479550" y="5314950"/>
          <p14:tracePt t="340297" x="1500188" y="5314950"/>
          <p14:tracePt t="340314" x="1514475" y="5314950"/>
          <p14:tracePt t="340370" x="1522413" y="5314950"/>
          <p14:tracePt t="340402" x="1528763" y="5314950"/>
          <p14:tracePt t="340411" x="1557338" y="5314950"/>
          <p14:tracePt t="340432" x="1565275" y="5314950"/>
          <p14:tracePt t="340458" x="1579563" y="5314950"/>
          <p14:tracePt t="340466" x="1585913" y="5314950"/>
          <p14:tracePt t="340483" x="1593850" y="5322888"/>
          <p14:tracePt t="340483" x="1600200" y="5329238"/>
          <p14:tracePt t="340513" x="1608138" y="5337175"/>
          <p14:tracePt t="340514" x="1614488" y="5343525"/>
          <p14:tracePt t="340529" x="1628775" y="5365750"/>
          <p14:tracePt t="340547" x="1636713" y="5380038"/>
          <p14:tracePt t="340564" x="1643063" y="5400675"/>
          <p14:tracePt t="340579" x="1643063" y="5408613"/>
          <p14:tracePt t="340597" x="1643063" y="5429250"/>
          <p14:tracePt t="340612" x="1665288" y="5451475"/>
          <p14:tracePt t="340650" x="1665288" y="5457825"/>
          <p14:tracePt t="340663" x="1665288" y="5472113"/>
          <p14:tracePt t="340663" x="1665288" y="5486400"/>
          <p14:tracePt t="340680" x="1665288" y="5508625"/>
          <p14:tracePt t="340697" x="1665288" y="5522913"/>
          <p14:tracePt t="340713" x="1665288" y="5537200"/>
          <p14:tracePt t="340754" x="1665288" y="5551488"/>
          <p14:tracePt t="340762" x="1651000" y="5565775"/>
          <p14:tracePt t="340779" x="1643063" y="5594350"/>
          <p14:tracePt t="340781" x="1622425" y="5614988"/>
          <p14:tracePt t="340826" x="1614488" y="5629275"/>
          <p14:tracePt t="340842" x="1614488" y="5637213"/>
          <p14:tracePt t="340858" x="1608138" y="5643563"/>
          <p14:tracePt t="340874" x="1585913" y="5665788"/>
          <p14:tracePt t="340906" x="1571625" y="5680075"/>
          <p14:tracePt t="340914" x="1550988" y="5686425"/>
          <p14:tracePt t="340921" x="1543050" y="5686425"/>
          <p14:tracePt t="340930" x="1536700" y="5686425"/>
          <p14:tracePt t="340931" x="1528763" y="5694363"/>
          <p14:tracePt t="340946" x="1493838" y="5694363"/>
          <p14:tracePt t="340966" x="1465263" y="5708650"/>
          <p14:tracePt t="340980" x="1457325" y="5708650"/>
          <p14:tracePt t="340996" x="1450975" y="5708650"/>
          <p14:tracePt t="341012" x="1422400" y="5708650"/>
          <p14:tracePt t="341031" x="1393825" y="5708650"/>
          <p14:tracePt t="341046" x="1371600" y="5708650"/>
          <p14:tracePt t="341062" x="1350963" y="5700713"/>
          <p14:tracePt t="341079" x="1322388" y="5694363"/>
          <p14:tracePt t="341095" x="1308100" y="5680075"/>
          <p14:tracePt t="341113" x="1285875" y="5665788"/>
          <p14:tracePt t="341129" x="1271588" y="5643563"/>
          <p14:tracePt t="341146" x="1250950" y="5614988"/>
          <p14:tracePt t="341163" x="1243013" y="5594350"/>
          <p14:tracePt t="341178" x="1243013" y="5565775"/>
          <p14:tracePt t="341196" x="1243013" y="5551488"/>
          <p14:tracePt t="341212" x="1243013" y="5529263"/>
          <p14:tracePt t="341229" x="1228725" y="5508625"/>
          <p14:tracePt t="341245" x="1228725" y="5480050"/>
          <p14:tracePt t="341262" x="1228725" y="5457825"/>
          <p14:tracePt t="341279" x="1228725" y="5437188"/>
          <p14:tracePt t="341297" x="1228725" y="5422900"/>
          <p14:tracePt t="341311" x="1228725" y="5408613"/>
          <p14:tracePt t="341329" x="1228725" y="5386388"/>
          <p14:tracePt t="341345" x="1243013" y="5365750"/>
          <p14:tracePt t="341362" x="1265238" y="5357813"/>
          <p14:tracePt t="341379" x="1308100" y="5351463"/>
          <p14:tracePt t="341395" x="1328738" y="5322888"/>
          <p14:tracePt t="341413" x="1343025" y="5322888"/>
          <p14:tracePt t="341429" x="1357313" y="5314950"/>
          <p14:tracePt t="341445" x="1371600" y="5308600"/>
          <p14:tracePt t="341462" x="1385888" y="5300663"/>
          <p14:tracePt t="341479" x="1393825" y="5294313"/>
          <p14:tracePt t="341494" x="1422400" y="5286375"/>
          <p14:tracePt t="341531" x="1428750" y="5280025"/>
          <p14:tracePt t="341562" x="1436688" y="5280025"/>
          <p14:tracePt t="341578" x="1450975" y="5280025"/>
          <p14:tracePt t="341586" x="1457325" y="5280025"/>
          <p14:tracePt t="341595" x="1465263" y="5280025"/>
          <p14:tracePt t="341611" x="1471613" y="5280025"/>
          <p14:tracePt t="341628" x="1485900" y="5280025"/>
          <p14:tracePt t="341666" x="1493838" y="5280025"/>
          <p14:tracePt t="341667" x="1500188" y="5280025"/>
          <p14:tracePt t="341678" x="1528763" y="5280025"/>
          <p14:tracePt t="341695" x="1536700" y="5280025"/>
          <p14:tracePt t="341712" x="1550988" y="5280025"/>
          <p14:tracePt t="341727" x="1565275" y="5280025"/>
          <p14:tracePt t="341745" x="1585913" y="5280025"/>
          <p14:tracePt t="341762" x="1622425" y="5300663"/>
          <p14:tracePt t="341826" x="1628775" y="5300663"/>
          <p14:tracePt t="341834" x="1643063" y="5300663"/>
          <p14:tracePt t="341842" x="1651000" y="5308600"/>
          <p14:tracePt t="341849" x="1665288" y="5322888"/>
          <p14:tracePt t="341861" x="1685925" y="5343525"/>
          <p14:tracePt t="341878" x="1693863" y="5351463"/>
          <p14:tracePt t="341922" x="1708150" y="5351463"/>
          <p14:tracePt t="341931" x="1714500" y="5365750"/>
          <p14:tracePt t="341949" x="1728788" y="5386388"/>
          <p14:tracePt t="341963" x="1736725" y="5400675"/>
          <p14:tracePt t="341963" x="1736725" y="5408613"/>
          <p14:tracePt t="341978" x="1736725" y="5422900"/>
          <p14:tracePt t="341995" x="1743075" y="5437188"/>
          <p14:tracePt t="342011" x="1743075" y="5443538"/>
          <p14:tracePt t="342029" x="1743075" y="5457825"/>
          <p14:tracePt t="342044" x="1743075" y="5486400"/>
          <p14:tracePt t="342060" x="1743075" y="5500688"/>
          <p14:tracePt t="342078" x="1743075" y="5514975"/>
          <p14:tracePt t="342094" x="1743075" y="5522913"/>
          <p14:tracePt t="342111" x="1743075" y="5537200"/>
          <p14:tracePt t="342127" x="1743075" y="5557838"/>
          <p14:tracePt t="342145" x="1743075" y="5572125"/>
          <p14:tracePt t="342160" x="1743075" y="5594350"/>
          <p14:tracePt t="342203" x="1736725" y="5614988"/>
          <p14:tracePt t="342266" x="1728788" y="5622925"/>
          <p14:tracePt t="342282" x="1722438" y="5637213"/>
          <p14:tracePt t="342322" x="1708150" y="5637213"/>
          <p14:tracePt t="342338" x="1685925" y="5643563"/>
          <p14:tracePt t="342363" x="1679575" y="5651500"/>
          <p14:tracePt t="342369" x="1665288" y="5651500"/>
          <p14:tracePt t="342402" x="1657350" y="5651500"/>
          <p14:tracePt t="342410" x="1651000" y="5651500"/>
          <p14:tracePt t="342411" x="1628775" y="5651500"/>
          <p14:tracePt t="342427" x="1600200" y="5657850"/>
          <p14:tracePt t="342444" x="1579563" y="5657850"/>
          <p14:tracePt t="342460" x="1565275" y="5657850"/>
          <p14:tracePt t="342514" x="1550988" y="5657850"/>
          <p14:tracePt t="342517" x="1543050" y="5657850"/>
          <p14:tracePt t="342530" x="1536700" y="5657850"/>
          <p14:tracePt t="342539" x="1528763" y="5657850"/>
          <p14:tracePt t="342546" x="1493838" y="5657850"/>
          <p14:tracePt t="342561" x="1485900" y="5657850"/>
          <p14:tracePt t="342577" x="1465263" y="5657850"/>
          <p14:tracePt t="342618" x="1457325" y="5657850"/>
          <p14:tracePt t="342626" x="1443038" y="5657850"/>
          <p14:tracePt t="342631" x="1428750" y="5657850"/>
          <p14:tracePt t="342674" x="1422400" y="5657850"/>
          <p14:tracePt t="342682" x="1414463" y="5657850"/>
          <p14:tracePt t="342690" x="1400175" y="5657850"/>
          <p14:tracePt t="342699" x="1385888" y="5657850"/>
          <p14:tracePt t="342709" x="1379538" y="5657850"/>
          <p14:tracePt t="342726" x="1357313" y="5657850"/>
          <p14:tracePt t="342762" x="1350963" y="5657850"/>
          <p14:tracePt t="342776" x="1322388" y="5657850"/>
          <p14:tracePt t="342776" x="1300163" y="5651500"/>
          <p14:tracePt t="342778" x="1279525" y="5629275"/>
          <p14:tracePt t="342794" x="1257300" y="5622925"/>
          <p14:tracePt t="342810" x="1250950" y="5614988"/>
          <p14:tracePt t="342827" x="1228725" y="5594350"/>
          <p14:tracePt t="342844" x="1222375" y="5586413"/>
          <p14:tracePt t="342860" x="1214438" y="5557838"/>
          <p14:tracePt t="342876" x="1214438" y="5551488"/>
          <p14:tracePt t="342893" x="1208088" y="5529263"/>
          <p14:tracePt t="342910" x="1208088" y="5514975"/>
          <p14:tracePt t="342927" x="1208088" y="5494338"/>
          <p14:tracePt t="342942" x="1208088" y="5480050"/>
          <p14:tracePt t="342959" x="1208088" y="5457825"/>
          <p14:tracePt t="342978" x="1208088" y="5443538"/>
          <p14:tracePt t="342992" x="1208088" y="5414963"/>
          <p14:tracePt t="343010" x="1208088" y="5400675"/>
          <p14:tracePt t="343028" x="1208088" y="5394325"/>
          <p14:tracePt t="343043" x="1208088" y="5372100"/>
          <p14:tracePt t="343059" x="1214438" y="5351463"/>
          <p14:tracePt t="343076" x="1222375" y="5343525"/>
          <p14:tracePt t="343092" x="1236663" y="5329238"/>
          <p14:tracePt t="343110" x="1250950" y="5322888"/>
          <p14:tracePt t="343126" x="1265238" y="5314950"/>
          <p14:tracePt t="343142" x="1300163" y="5300663"/>
          <p14:tracePt t="343160" x="1328738" y="5300663"/>
          <p14:tracePt t="343175" x="1336675" y="5286375"/>
          <p14:tracePt t="343193" x="1350963" y="5280025"/>
          <p14:tracePt t="343234" x="1371600" y="5280025"/>
          <p14:tracePt t="343250" x="1379538" y="5280025"/>
          <p14:tracePt t="343258" x="1385888" y="5280025"/>
          <p14:tracePt t="343261" x="1393825" y="5280025"/>
          <p14:tracePt t="343276" x="1414463" y="5272088"/>
          <p14:tracePt t="343314" x="1422400" y="5272088"/>
          <p14:tracePt t="343322" x="1428750" y="5272088"/>
          <p14:tracePt t="343335" x="1443038" y="5272088"/>
          <p14:tracePt t="343342" x="1457325" y="5272088"/>
          <p14:tracePt t="343359" x="1465263" y="5272088"/>
          <p14:tracePt t="343376" x="1493838" y="5272088"/>
          <p14:tracePt t="343458" x="1500188" y="5272088"/>
          <p14:tracePt t="343466" x="1508125" y="5272088"/>
          <p14:tracePt t="343482" x="1522413" y="5272088"/>
          <p14:tracePt t="343498" x="1536700" y="5280025"/>
          <p14:tracePt t="343514" x="1543050" y="5280025"/>
          <p14:tracePt t="343520" x="1550988" y="5286375"/>
          <p14:tracePt t="343525" x="1557338" y="5294313"/>
          <p14:tracePt t="343542" x="1579563" y="5300663"/>
          <p14:tracePt t="343559" x="1585913" y="5308600"/>
          <p14:tracePt t="343575" x="1593850" y="5322888"/>
          <p14:tracePt t="343609" x="1608138" y="5337175"/>
          <p14:tracePt t="343609" x="1614488" y="5337175"/>
          <p14:tracePt t="343611" x="1622425" y="5343525"/>
          <p14:tracePt t="343625" x="1636713" y="5351463"/>
          <p14:tracePt t="343642" x="1651000" y="5357813"/>
          <p14:tracePt t="343659" x="1651000" y="5365750"/>
          <p14:tracePt t="343675" x="1657350" y="5380038"/>
          <p14:tracePt t="343738" x="1657350" y="5394325"/>
          <p14:tracePt t="343743" x="1657350" y="5400675"/>
          <p14:tracePt t="343759" x="1657350" y="5408613"/>
          <p14:tracePt t="343759" x="1665288" y="5437188"/>
          <p14:tracePt t="343775" x="1665288" y="5451475"/>
          <p14:tracePt t="343792" x="1665288" y="5457825"/>
          <p14:tracePt t="343827" x="1665288" y="5472113"/>
          <p14:tracePt t="343842" x="1665288" y="5486400"/>
          <p14:tracePt t="343843" x="1665288" y="5494338"/>
          <p14:tracePt t="343859" x="1665288" y="5514975"/>
          <p14:tracePt t="343907" x="1665288" y="5522913"/>
          <p14:tracePt t="343922" x="1665288" y="5529263"/>
          <p14:tracePt t="343955" x="1665288" y="5543550"/>
          <p14:tracePt t="343962" x="1665288" y="5551488"/>
          <p14:tracePt t="343966" x="1665288" y="5557838"/>
          <p14:tracePt t="343975" x="1665288" y="5586413"/>
          <p14:tracePt t="343991" x="1651000" y="5608638"/>
          <p14:tracePt t="344008" x="1636713" y="5622925"/>
          <p14:tracePt t="344043" x="1628775" y="5629275"/>
          <p14:tracePt t="344082" x="1614488" y="5637213"/>
          <p14:tracePt t="344113" x="1608138" y="5637213"/>
          <p14:tracePt t="344115" x="1579563" y="5637213"/>
          <p14:tracePt t="344131" x="1571625" y="5637213"/>
          <p14:tracePt t="344138" x="1557338" y="5643563"/>
          <p14:tracePt t="344170" x="1543050" y="5643563"/>
          <p14:tracePt t="344178" x="1514475" y="5657850"/>
          <p14:tracePt t="344186" x="1493838" y="5657850"/>
          <p14:tracePt t="344191" x="1485900" y="5657850"/>
          <p14:tracePt t="344208" x="1479550" y="5657850"/>
          <p14:tracePt t="344225" x="1471613" y="5657850"/>
          <p14:tracePt t="344241" x="1457325" y="5657850"/>
          <p14:tracePt t="344258" x="1436688" y="5672138"/>
          <p14:tracePt t="344298" x="1414463" y="5672138"/>
          <p14:tracePt t="344300" x="1400175" y="5672138"/>
          <p14:tracePt t="344308" x="1379538" y="5672138"/>
          <p14:tracePt t="344324" x="1357313" y="5672138"/>
          <p14:tracePt t="344341" x="1336675" y="5672138"/>
          <p14:tracePt t="344358" x="1322388" y="5672138"/>
          <p14:tracePt t="344402" x="1314450" y="5672138"/>
          <p14:tracePt t="344415" x="1300163" y="5672138"/>
          <p14:tracePt t="344417" x="1293813" y="5672138"/>
          <p14:tracePt t="344424" x="1279525" y="5657850"/>
          <p14:tracePt t="344440" x="1271588" y="5643563"/>
          <p14:tracePt t="344440" x="1265238" y="5637213"/>
          <p14:tracePt t="344459" x="1257300" y="5629275"/>
          <p14:tracePt t="344474" x="1257300" y="5600700"/>
          <p14:tracePt t="344492" x="1250950" y="5594350"/>
          <p14:tracePt t="344507" x="1250950" y="5572125"/>
          <p14:tracePt t="344524" x="1243013" y="5557838"/>
          <p14:tracePt t="344540" x="1243013" y="5537200"/>
          <p14:tracePt t="344587" x="1236663" y="5529263"/>
          <p14:tracePt t="344595" x="1236663" y="5514975"/>
          <p14:tracePt t="344611" x="1236663" y="5500688"/>
          <p14:tracePt t="344618" x="1236663" y="5480050"/>
          <p14:tracePt t="344626" x="1236663" y="5457825"/>
          <p14:tracePt t="344641" x="1236663" y="5451475"/>
          <p14:tracePt t="344657" x="1236663" y="5437188"/>
          <p14:tracePt t="344674" x="1236663" y="5414963"/>
          <p14:tracePt t="344690" x="1236663" y="5408613"/>
          <p14:tracePt t="344707" x="1236663" y="5400675"/>
          <p14:tracePt t="344724" x="1236663" y="5380038"/>
          <p14:tracePt t="344741" x="1250950" y="5365750"/>
          <p14:tracePt t="344757" x="1265238" y="5357813"/>
          <p14:tracePt t="344774" x="1314450" y="5337175"/>
          <p14:tracePt t="344791" x="1328738" y="5337175"/>
          <p14:tracePt t="344807" x="1343025" y="5329238"/>
          <p14:tracePt t="344824" x="1365250" y="5329238"/>
          <p14:tracePt t="344840" x="1385888" y="5322888"/>
          <p14:tracePt t="344857" x="1393825" y="5322888"/>
          <p14:tracePt t="344874" x="1414463" y="5314950"/>
          <p14:tracePt t="344891" x="1422400" y="5314950"/>
          <p14:tracePt t="344907" x="1450975" y="5294313"/>
          <p14:tracePt t="344924" x="1457325" y="5294313"/>
          <p14:tracePt t="344940" x="1465263" y="5294313"/>
          <p14:tracePt t="344956" x="1471613" y="5286375"/>
          <p14:tracePt t="344975" x="1485900" y="5286375"/>
          <p14:tracePt t="344989" x="1500188" y="5286375"/>
          <p14:tracePt t="345007" x="1508125" y="5286375"/>
          <p14:tracePt t="345026" x="1522413" y="5286375"/>
          <p14:tracePt t="345040" x="1528763" y="5286375"/>
          <p14:tracePt t="345057" x="1536700" y="5286375"/>
          <p14:tracePt t="345073" x="1557338" y="5286375"/>
          <p14:tracePt t="345090" x="1571625" y="5286375"/>
          <p14:tracePt t="345106" x="1579563" y="5286375"/>
          <p14:tracePt t="345123" x="1614488" y="5294313"/>
          <p14:tracePt t="345140" x="1628775" y="5308600"/>
          <p14:tracePt t="345157" x="1651000" y="5329238"/>
          <p14:tracePt t="345202" x="1657350" y="5337175"/>
          <p14:tracePt t="345210" x="1665288" y="5343525"/>
          <p14:tracePt t="345242" x="1679575" y="5372100"/>
          <p14:tracePt t="345250" x="1693863" y="5386388"/>
          <p14:tracePt t="345250" x="1693863" y="5400675"/>
          <p14:tracePt t="345275" x="1700213" y="5408613"/>
          <p14:tracePt t="345307" x="1700213" y="5414963"/>
          <p14:tracePt t="345314" x="1700213" y="5443538"/>
          <p14:tracePt t="345322" x="1700213" y="5457825"/>
          <p14:tracePt t="345330" x="1700213" y="5480050"/>
          <p14:tracePt t="345340" x="1700213" y="5508625"/>
          <p14:tracePt t="345356" x="1700213" y="5529263"/>
          <p14:tracePt t="345372" x="1700213" y="5537200"/>
          <p14:tracePt t="345390" x="1700213" y="5543550"/>
          <p14:tracePt t="345406" x="1700213" y="5557838"/>
          <p14:tracePt t="345423" x="1700213" y="5572125"/>
          <p14:tracePt t="345439" x="1700213" y="5580063"/>
          <p14:tracePt t="345457" x="1693863" y="5614988"/>
          <p14:tracePt t="345473" x="1685925" y="5622925"/>
          <p14:tracePt t="345490" x="1671638" y="5637213"/>
          <p14:tracePt t="345505" x="1657350" y="5651500"/>
          <p14:tracePt t="345554" x="1651000" y="5651500"/>
          <p14:tracePt t="345563" x="1622425" y="5657850"/>
          <p14:tracePt t="345564" x="1614488" y="5657850"/>
          <p14:tracePt t="345573" x="1600200" y="5657850"/>
          <p14:tracePt t="345589" x="1585913" y="5665788"/>
          <p14:tracePt t="345607" x="1571625" y="5665788"/>
          <p14:tracePt t="345623" x="1550988" y="5665788"/>
          <p14:tracePt t="345640" x="1536700" y="5665788"/>
          <p14:tracePt t="345656" x="1528763" y="5665788"/>
          <p14:tracePt t="345673" x="1514475" y="5665788"/>
          <p14:tracePt t="345688" x="1500188" y="5665788"/>
          <p14:tracePt t="345706" x="1457325" y="5665788"/>
          <p14:tracePt t="345723" x="1436688" y="5665788"/>
          <p14:tracePt t="345738" x="1422400" y="5665788"/>
          <p14:tracePt t="345756" x="1393825" y="5665788"/>
          <p14:tracePt t="345772" x="1379538" y="5651500"/>
          <p14:tracePt t="345789" x="1350963" y="5622925"/>
          <p14:tracePt t="345805" x="1336675" y="5608638"/>
          <p14:tracePt t="345823" x="1328738" y="5600700"/>
          <p14:tracePt t="345839" x="1322388" y="5594350"/>
          <p14:tracePt t="345874" x="1300163" y="5572125"/>
          <p14:tracePt t="345888" x="1300163" y="5557838"/>
          <p14:tracePt t="345889" x="1293813" y="5551488"/>
          <p14:tracePt t="345889" x="1285875" y="5537200"/>
          <p14:tracePt t="345907" x="1279525" y="5522913"/>
          <p14:tracePt t="345954" x="1279525" y="5514975"/>
          <p14:tracePt t="345963" x="1265238" y="5480050"/>
          <p14:tracePt t="345979" x="1265238" y="5451475"/>
          <p14:tracePt t="345979" x="1265238" y="5443538"/>
          <p14:tracePt t="345989" x="1265238" y="5429250"/>
          <p14:tracePt t="346006" x="1265238" y="5408613"/>
          <p14:tracePt t="346022" x="1265238" y="5394325"/>
          <p14:tracePt t="346040" x="1265238" y="5380038"/>
          <p14:tracePt t="346082" x="1265238" y="5372100"/>
          <p14:tracePt t="346091" x="1271588" y="5365750"/>
          <p14:tracePt t="346106" x="1279525" y="5357813"/>
          <p14:tracePt t="346116" x="1285875" y="5351463"/>
          <p14:tracePt t="346123" x="1300163" y="5351463"/>
          <p14:tracePt t="346139" x="1336675" y="5343525"/>
          <p14:tracePt t="346154" x="1365250" y="5343525"/>
          <p14:tracePt t="346172" x="1371600" y="5343525"/>
          <p14:tracePt t="346189" x="1385888" y="5343525"/>
          <p14:tracePt t="346205" x="1414463" y="5337175"/>
          <p14:tracePt t="346221" x="1422400" y="5329238"/>
          <p14:tracePt t="346258" x="1428750" y="5329238"/>
          <p14:tracePt t="346272" x="1443038" y="5322888"/>
          <p14:tracePt t="346272" x="1450975" y="5322888"/>
          <p14:tracePt t="346288" x="1465263" y="5322888"/>
          <p14:tracePt t="346305" x="1471613" y="5314950"/>
          <p14:tracePt t="346321" x="1485900" y="5314950"/>
          <p14:tracePt t="346337" x="1493838" y="5314950"/>
          <p14:tracePt t="346386" x="1500188" y="5314950"/>
          <p14:tracePt t="346402" x="1514475" y="5314950"/>
          <p14:tracePt t="346408" x="1522413" y="5314950"/>
          <p14:tracePt t="346422" x="1528763" y="5314950"/>
          <p14:tracePt t="346438" x="1550988" y="5314950"/>
          <p14:tracePt t="346454" x="1565275" y="5314950"/>
          <p14:tracePt t="346471" x="1579563" y="5314950"/>
          <p14:tracePt t="346488" x="1600200" y="5314950"/>
          <p14:tracePt t="346505" x="1614488" y="5314950"/>
          <p14:tracePt t="346521" x="1628775" y="5314950"/>
          <p14:tracePt t="346521" x="1636713" y="5314950"/>
          <p14:tracePt t="346539" x="1657350" y="5322888"/>
          <p14:tracePt t="346555" x="1671638" y="5337175"/>
          <p14:tracePt t="346572" x="1679575" y="5343525"/>
          <p14:tracePt t="346618" x="1700213" y="5351463"/>
          <p14:tracePt t="346628" x="1700213" y="5357813"/>
          <p14:tracePt t="346634" x="1700213" y="5365750"/>
          <p14:tracePt t="346642" x="1714500" y="5394325"/>
          <p14:tracePt t="346682" x="1714500" y="5400675"/>
          <p14:tracePt t="346690" x="1714500" y="5408613"/>
          <p14:tracePt t="346698" x="1714500" y="5414963"/>
          <p14:tracePt t="346707" x="1714500" y="5429250"/>
          <p14:tracePt t="346720" x="1714500" y="5451475"/>
          <p14:tracePt t="346738" x="1714500" y="5472113"/>
          <p14:tracePt t="346755" x="1708150" y="5494338"/>
          <p14:tracePt t="346770" x="1708150" y="5508625"/>
          <p14:tracePt t="346788" x="1700213" y="5522913"/>
          <p14:tracePt t="346804" x="1685925" y="5543550"/>
          <p14:tracePt t="346820" x="1679575" y="5551488"/>
          <p14:tracePt t="346858" x="1671638" y="5557838"/>
          <p14:tracePt t="346875" x="1657350" y="5572125"/>
          <p14:tracePt t="346887" x="1657350" y="5580063"/>
          <p14:tracePt t="346887" x="1643063" y="5594350"/>
          <p14:tracePt t="346904" x="1628775" y="5600700"/>
          <p14:tracePt t="346920" x="1614488" y="5614988"/>
          <p14:tracePt t="346938" x="1608138" y="5614988"/>
          <p14:tracePt t="346954" x="1593850" y="5629275"/>
          <p14:tracePt t="346970" x="1557338" y="5637213"/>
          <p14:tracePt t="346988" x="1550988" y="5637213"/>
          <p14:tracePt t="347004" x="1522413" y="5637213"/>
          <p14:tracePt t="347023" x="1493838" y="5637213"/>
          <p14:tracePt t="347037" x="1471613" y="5637213"/>
          <p14:tracePt t="347054" x="1443038" y="5637213"/>
          <p14:tracePt t="347070" x="1414463" y="5637213"/>
          <p14:tracePt t="347087" x="1408113" y="5637213"/>
          <p14:tracePt t="347104" x="1400175" y="5637213"/>
          <p14:tracePt t="347121" x="1379538" y="5637213"/>
          <p14:tracePt t="347138" x="1371600" y="5637213"/>
          <p14:tracePt t="347153" x="1343025" y="5629275"/>
          <p14:tracePt t="347171" x="1322388" y="5622925"/>
          <p14:tracePt t="347218" x="1300163" y="5622925"/>
          <p14:tracePt t="347226" x="1293813" y="5622925"/>
          <p14:tracePt t="347242" x="1279525" y="5614988"/>
          <p14:tracePt t="347306" x="1265238" y="5614988"/>
          <p14:tracePt t="347314" x="1257300" y="5614988"/>
          <p14:tracePt t="347322" x="1250950" y="5614988"/>
          <p14:tracePt t="347362" x="1243013" y="5614988"/>
          <p14:tracePt t="347619" x="1250950" y="5608638"/>
          <p14:tracePt t="347634" x="1257300" y="5600700"/>
          <p14:tracePt t="347834" x="1265238" y="5600700"/>
          <p14:tracePt t="347914" x="1279525" y="5600700"/>
          <p14:tracePt t="347946" x="1285875" y="5600700"/>
          <p14:tracePt t="347954" x="1293813" y="5600700"/>
          <p14:tracePt t="347974" x="1300163" y="5600700"/>
          <p14:tracePt t="347975" x="1314450" y="5600700"/>
          <p14:tracePt t="348010" x="1322388" y="5600700"/>
          <p14:tracePt t="348015" x="1328738" y="5600700"/>
          <p14:tracePt t="348019" x="1357313" y="5600700"/>
          <p14:tracePt t="348037" x="1371600" y="5600700"/>
          <p14:tracePt t="348053" x="1400175" y="5600700"/>
          <p14:tracePt t="348068" x="1414463" y="5608638"/>
          <p14:tracePt t="348086" x="1450975" y="5608638"/>
          <p14:tracePt t="348103" x="1479550" y="5608638"/>
          <p14:tracePt t="348118" x="1514475" y="5608638"/>
          <p14:tracePt t="348136" x="1528763" y="5608638"/>
          <p14:tracePt t="348152" x="1536700" y="5608638"/>
          <p14:tracePt t="348169" x="1550988" y="5608638"/>
          <p14:tracePt t="348186" x="1557338" y="5608638"/>
          <p14:tracePt t="348226" x="1571625" y="5608638"/>
          <p14:tracePt t="348234" x="1600200" y="5608638"/>
          <p14:tracePt t="348241" x="1614488" y="5608638"/>
          <p14:tracePt t="348252" x="1628775" y="5608638"/>
          <p14:tracePt t="348269" x="1636713" y="5608638"/>
          <p14:tracePt t="348286" x="1679575" y="5608638"/>
          <p14:tracePt t="348302" x="1714500" y="5608638"/>
          <p14:tracePt t="348319" x="1757363" y="5608638"/>
          <p14:tracePt t="348336" x="1779588" y="5608638"/>
          <p14:tracePt t="348352" x="1785938" y="5608638"/>
          <p14:tracePt t="348368" x="1808163" y="5608638"/>
          <p14:tracePt t="348385" x="1843088" y="5608638"/>
          <p14:tracePt t="348403" x="1885950" y="5608638"/>
          <p14:tracePt t="348419" x="1936750" y="5608638"/>
          <p14:tracePt t="348435" x="1979613" y="5608638"/>
          <p14:tracePt t="348451" x="2008188" y="5608638"/>
          <p14:tracePt t="348469" x="2028825" y="5608638"/>
          <p14:tracePt t="348485" x="2079625" y="5608638"/>
          <p14:tracePt t="348502" x="2122488" y="5608638"/>
          <p14:tracePt t="348518" x="2185988" y="5608638"/>
          <p14:tracePt t="348535" x="2228850" y="5608638"/>
          <p14:tracePt t="348552" x="2271713" y="5608638"/>
          <p14:tracePt t="348568" x="2286000" y="5608638"/>
          <p14:tracePt t="348585" x="2308225" y="5608638"/>
          <p14:tracePt t="348602" x="2328863" y="5608638"/>
          <p14:tracePt t="348619" x="2351088" y="5608638"/>
          <p14:tracePt t="348635" x="2365375" y="5608638"/>
          <p14:tracePt t="348651" x="2386013" y="5608638"/>
          <p14:tracePt t="348668" x="2414588" y="5614988"/>
          <p14:tracePt t="348685" x="2436813" y="5614988"/>
          <p14:tracePt t="348895" x="2443163" y="5622925"/>
          <p14:tracePt t="349170" x="2451100" y="5629275"/>
          <p14:tracePt t="349186" x="2471738" y="5629275"/>
          <p14:tracePt t="349194" x="2479675" y="5629275"/>
          <p14:tracePt t="349203" x="2500313" y="5622925"/>
          <p14:tracePt t="349234" x="2508250" y="5622925"/>
          <p14:tracePt t="349234" x="2514600" y="5622925"/>
          <p14:tracePt t="349251" x="2522538" y="5614988"/>
          <p14:tracePt t="349267" x="2528888" y="5614988"/>
          <p14:tracePt t="349284" x="2543175" y="5600700"/>
          <p14:tracePt t="349322" x="2565400" y="5586413"/>
          <p14:tracePt t="349338" x="2571750" y="5580063"/>
          <p14:tracePt t="349469" x="0" y="0"/>
        </p14:tracePtLst>
        <p14:tracePtLst>
          <p14:tracePt t="358531" x="1179513" y="4672013"/>
          <p14:tracePt t="358594" x="1157288" y="4672013"/>
          <p14:tracePt t="358602" x="1150938" y="4672013"/>
          <p14:tracePt t="358666" x="1143000" y="4672013"/>
          <p14:tracePt t="358674" x="1136650" y="4672013"/>
          <p14:tracePt t="358682" x="1114425" y="4672013"/>
          <p14:tracePt t="358698" x="1085850" y="4686300"/>
          <p14:tracePt t="358704" x="1071563" y="4694238"/>
          <p14:tracePt t="358720" x="1065213" y="4700588"/>
          <p14:tracePt t="358866" x="1079500" y="4686300"/>
          <p14:tracePt t="358874" x="1085850" y="4679950"/>
          <p14:tracePt t="358882" x="1100138" y="4665663"/>
          <p14:tracePt t="358889" x="1122363" y="4657725"/>
          <p14:tracePt t="358903" x="1150938" y="4651375"/>
          <p14:tracePt t="358919" x="1165225" y="4651375"/>
          <p14:tracePt t="358937" x="1208088" y="4651375"/>
          <p14:tracePt t="358953" x="1285875" y="4651375"/>
          <p14:tracePt t="358971" x="1343025" y="4651375"/>
          <p14:tracePt t="358987" x="1379538" y="4651375"/>
          <p14:tracePt t="359004" x="1414463" y="4651375"/>
          <p14:tracePt t="359020" x="1450975" y="4651375"/>
          <p14:tracePt t="359037" x="1493838" y="4651375"/>
          <p14:tracePt t="359053" x="1528763" y="4651375"/>
          <p14:tracePt t="359070" x="1571625" y="4651375"/>
          <p14:tracePt t="359087" x="1585913" y="4651375"/>
          <p14:tracePt t="359103" x="1622425" y="4651375"/>
          <p14:tracePt t="359120" x="1628775" y="4651375"/>
          <p14:tracePt t="359136" x="1651000" y="4651375"/>
          <p14:tracePt t="359153" x="1665288" y="4651375"/>
          <p14:tracePt t="359169" x="1693863" y="4651375"/>
          <p14:tracePt t="359187" x="1700213" y="4651375"/>
          <p14:tracePt t="359202" x="1743075" y="4651375"/>
          <p14:tracePt t="359220" x="1828800" y="4651375"/>
          <p14:tracePt t="359236" x="1885950" y="4651375"/>
          <p14:tracePt t="359253" x="1936750" y="4651375"/>
          <p14:tracePt t="359296" x="1943100" y="4651375"/>
          <p14:tracePt t="359330" x="1965325" y="4651375"/>
          <p14:tracePt t="359338" x="1971675" y="4651375"/>
          <p14:tracePt t="359339" x="2000250" y="4665663"/>
          <p14:tracePt t="359353" x="2022475" y="4672013"/>
          <p14:tracePt t="359369" x="2036763" y="4672013"/>
          <p14:tracePt t="359386" x="2043113" y="4672013"/>
          <p14:tracePt t="359403" x="2051050" y="4672013"/>
          <p14:tracePt t="359419" x="2071688" y="4672013"/>
          <p14:tracePt t="359436" x="2079625" y="4672013"/>
          <p14:tracePt t="359453" x="2085975" y="4672013"/>
          <p14:tracePt t="359469" x="2093913" y="4672013"/>
          <p14:tracePt t="359486" x="2114550" y="4672013"/>
          <p14:tracePt t="359502" x="2122488" y="4672013"/>
          <p14:tracePt t="359538" x="2128838" y="4672013"/>
          <p14:tracePt t="359586" x="2136775" y="4672013"/>
          <p14:tracePt t="360194" x="2143125" y="4679950"/>
          <p14:tracePt t="360234" x="2143125" y="4708525"/>
          <p14:tracePt t="360242" x="2122488" y="4714875"/>
          <p14:tracePt t="360265" x="2114550" y="4722813"/>
          <p14:tracePt t="360274" x="2108200" y="4729163"/>
          <p14:tracePt t="360285" x="2100263" y="4737100"/>
          <p14:tracePt t="360290" x="2085975" y="4743450"/>
          <p14:tracePt t="360302" x="2065338" y="4751388"/>
          <p14:tracePt t="360318" x="2051050" y="4751388"/>
          <p14:tracePt t="360334" x="2043113" y="4751388"/>
          <p14:tracePt t="360352" x="2014538" y="4751388"/>
          <p14:tracePt t="360368" x="2000250" y="4751388"/>
          <p14:tracePt t="360385" x="1979613" y="4751388"/>
          <p14:tracePt t="360401" x="1965325" y="4751388"/>
          <p14:tracePt t="360401" x="1957388" y="4751388"/>
          <p14:tracePt t="360419" x="1922463" y="4751388"/>
          <p14:tracePt t="360434" x="1914525" y="4751388"/>
          <p14:tracePt t="360452" x="1893888" y="4751388"/>
          <p14:tracePt t="360468" x="1885950" y="4751388"/>
          <p14:tracePt t="360484" x="1865313" y="4751388"/>
          <p14:tracePt t="360501" x="1843088" y="4751388"/>
          <p14:tracePt t="360518" x="1814513" y="4751388"/>
          <p14:tracePt t="360535" x="1800225" y="4751388"/>
          <p14:tracePt t="360550" x="1785938" y="4751388"/>
          <p14:tracePt t="360568" x="1779588" y="4751388"/>
          <p14:tracePt t="360585" x="1765300" y="4757738"/>
          <p14:tracePt t="360601" x="1743075" y="4757738"/>
          <p14:tracePt t="360618" x="1700213" y="4757738"/>
          <p14:tracePt t="360636" x="1685925" y="4772025"/>
          <p14:tracePt t="360690" x="1679575" y="4772025"/>
          <p14:tracePt t="360698" x="1671638" y="4772025"/>
          <p14:tracePt t="360706" x="1665288" y="4772025"/>
          <p14:tracePt t="360718" x="1651000" y="4772025"/>
          <p14:tracePt t="360734" x="1622425" y="4772025"/>
          <p14:tracePt t="360751" x="1593850" y="4772025"/>
          <p14:tracePt t="360767" x="1585913" y="4772025"/>
          <p14:tracePt t="360784" x="1579563" y="4772025"/>
          <p14:tracePt t="360800" x="1571625" y="4772025"/>
          <p14:tracePt t="360817" x="1550988" y="4765675"/>
          <p14:tracePt t="360834" x="1543050" y="4765675"/>
          <p14:tracePt t="360851" x="1536700" y="4765675"/>
          <p14:tracePt t="360899" x="1522413" y="4765675"/>
          <p14:tracePt t="360906" x="1514475" y="4765675"/>
          <p14:tracePt t="360922" x="1500188" y="4765675"/>
          <p14:tracePt t="361026" x="1493838" y="4765675"/>
          <p14:tracePt t="361036" x="1471613" y="4765675"/>
          <p14:tracePt t="361042" x="1457325" y="4765675"/>
          <p14:tracePt t="361052" x="1436688" y="4765675"/>
          <p14:tracePt t="361066" x="1422400" y="4765675"/>
          <p14:tracePt t="361084" x="1408113" y="4751388"/>
          <p14:tracePt t="361100" x="1400175" y="4743450"/>
          <p14:tracePt t="361138" x="1393825" y="4737100"/>
          <p14:tracePt t="361151" x="1385888" y="4729163"/>
          <p14:tracePt t="361178" x="1385888" y="4722813"/>
          <p14:tracePt t="361186" x="1371600" y="4708525"/>
          <p14:tracePt t="361191" x="1371600" y="4700588"/>
          <p14:tracePt t="361200" x="1371600" y="4679950"/>
          <p14:tracePt t="361216" x="1371600" y="4643438"/>
          <p14:tracePt t="361234" x="1371600" y="4629150"/>
          <p14:tracePt t="361249" x="1371600" y="4600575"/>
          <p14:tracePt t="361267" x="1371600" y="4586288"/>
          <p14:tracePt t="361283" x="1371600" y="4572000"/>
          <p14:tracePt t="361300" x="1371600" y="4557713"/>
          <p14:tracePt t="361317" x="1371600" y="4551363"/>
          <p14:tracePt t="361354" x="1385888" y="4543425"/>
          <p14:tracePt t="361366" x="1393825" y="4537075"/>
          <p14:tracePt t="361376" x="1400175" y="4537075"/>
          <p14:tracePt t="361384" x="1414463" y="4529138"/>
          <p14:tracePt t="361419" x="1428750" y="4522788"/>
          <p14:tracePt t="361419" x="1436688" y="4522788"/>
          <p14:tracePt t="361433" x="1479550" y="4522788"/>
          <p14:tracePt t="361450" x="1528763" y="4543425"/>
          <p14:tracePt t="361467" x="1528763" y="4551363"/>
          <p14:tracePt t="361483" x="1528763" y="4565650"/>
          <p14:tracePt t="361500" x="1528763" y="4594225"/>
          <p14:tracePt t="361546" x="1528763" y="4600575"/>
          <p14:tracePt t="361554" x="1522413" y="4622800"/>
          <p14:tracePt t="361586" x="1514475" y="4622800"/>
          <p14:tracePt t="361594" x="1508125" y="4622800"/>
          <p14:tracePt t="361603" x="1493838" y="4622800"/>
          <p14:tracePt t="361603" x="1479550" y="4622800"/>
          <p14:tracePt t="361616" x="1443038" y="4622800"/>
          <p14:tracePt t="361633" x="1414463" y="4614863"/>
          <p14:tracePt t="361633" x="1393825" y="4600575"/>
          <p14:tracePt t="361650" x="1379538" y="4551363"/>
          <p14:tracePt t="361666" x="1357313" y="4514850"/>
          <p14:tracePt t="361683" x="1343025" y="4494213"/>
          <p14:tracePt t="361699" x="1343025" y="4471988"/>
          <p14:tracePt t="361716" x="1343025" y="4451350"/>
          <p14:tracePt t="361733" x="1343025" y="4422775"/>
          <p14:tracePt t="361749" x="1343025" y="4408488"/>
          <p14:tracePt t="361766" x="1343025" y="4386263"/>
          <p14:tracePt t="361783" x="1343025" y="4371975"/>
          <p14:tracePt t="361800" x="1343025" y="4357688"/>
          <p14:tracePt t="361817" x="1350963" y="4337050"/>
          <p14:tracePt t="361850" x="1357313" y="4337050"/>
          <p14:tracePt t="361851" x="1400175" y="4329113"/>
          <p14:tracePt t="361867" x="1422400" y="4329113"/>
          <p14:tracePt t="361883" x="1471613" y="4329113"/>
          <p14:tracePt t="361900" x="1479550" y="4329113"/>
          <p14:tracePt t="361916" x="1485900" y="4329113"/>
          <p14:tracePt t="361932" x="1514475" y="4351338"/>
          <p14:tracePt t="361949" x="1543050" y="4386263"/>
          <p14:tracePt t="361965" x="1585913" y="4443413"/>
          <p14:tracePt t="361983" x="1593850" y="4486275"/>
          <p14:tracePt t="361999" x="1593850" y="4522788"/>
          <p14:tracePt t="362017" x="1593850" y="4557713"/>
          <p14:tracePt t="362033" x="1593850" y="4579938"/>
          <p14:tracePt t="362049" x="1593850" y="4614863"/>
          <p14:tracePt t="362065" x="1579563" y="4651375"/>
          <p14:tracePt t="362083" x="1565275" y="4665663"/>
          <p14:tracePt t="362099" x="1528763" y="4686300"/>
          <p14:tracePt t="362116" x="1493838" y="4686300"/>
          <p14:tracePt t="362132" x="1457325" y="4686300"/>
          <p14:tracePt t="362149" x="1443038" y="4686300"/>
          <p14:tracePt t="362166" x="1436688" y="4686300"/>
          <p14:tracePt t="362182" x="1422400" y="4679950"/>
          <p14:tracePt t="362199" x="1408113" y="4651375"/>
          <p14:tracePt t="362215" x="1385888" y="4629150"/>
          <p14:tracePt t="362232" x="1371600" y="4600575"/>
          <p14:tracePt t="362248" x="1365250" y="4565650"/>
          <p14:tracePt t="362265" x="1365250" y="4522788"/>
          <p14:tracePt t="362265" x="1357313" y="4508500"/>
          <p14:tracePt t="362282" x="1357313" y="4465638"/>
          <p14:tracePt t="362299" x="1357313" y="4429125"/>
          <p14:tracePt t="362316" x="1357313" y="4394200"/>
          <p14:tracePt t="362331" x="1357313" y="4386263"/>
          <p14:tracePt t="362349" x="1357313" y="4379913"/>
          <p14:tracePt t="362365" x="1357313" y="4365625"/>
          <p14:tracePt t="362402" x="1357313" y="4357688"/>
          <p14:tracePt t="362415" x="1357313" y="4351338"/>
          <p14:tracePt t="362416" x="1365250" y="4343400"/>
          <p14:tracePt t="362432" x="1379538" y="4343400"/>
          <p14:tracePt t="362448" x="1400175" y="4343400"/>
          <p14:tracePt t="362465" x="1414463" y="4343400"/>
          <p14:tracePt t="362465" x="1414463" y="4351338"/>
          <p14:tracePt t="362482" x="1422400" y="4386263"/>
          <p14:tracePt t="362499" x="1422400" y="4437063"/>
          <p14:tracePt t="362514" x="1422400" y="4494213"/>
          <p14:tracePt t="362532" x="1422400" y="4551363"/>
          <p14:tracePt t="362548" x="1385888" y="4629150"/>
          <p14:tracePt t="362565" x="1357313" y="4686300"/>
          <p14:tracePt t="362581" x="1300163" y="4737100"/>
          <p14:tracePt t="362598" x="1265238" y="4772025"/>
          <p14:tracePt t="362615" x="1250950" y="4786313"/>
          <p14:tracePt t="362632" x="1243013" y="4808538"/>
          <p14:tracePt t="362648" x="1243013" y="4829175"/>
          <p14:tracePt t="362665" x="1243013" y="4851400"/>
          <p14:tracePt t="362681" x="1243013" y="4908550"/>
          <p14:tracePt t="362698" x="1243013" y="4986338"/>
          <p14:tracePt t="362715" x="1243013" y="5051425"/>
          <p14:tracePt t="362731" x="1257300" y="5108575"/>
          <p14:tracePt t="362748" x="1265238" y="5165725"/>
          <p14:tracePt t="362765" x="1271588" y="5208588"/>
          <p14:tracePt t="362782" x="1285875" y="5265738"/>
          <p14:tracePt t="362799" x="1285875" y="5329238"/>
          <p14:tracePt t="362815" x="1308100" y="5414963"/>
          <p14:tracePt t="362831" x="1308100" y="5500688"/>
          <p14:tracePt t="362848" x="1308100" y="5580063"/>
          <p14:tracePt t="362864" x="1308100" y="5651500"/>
          <p14:tracePt t="362880" x="1308100" y="5751513"/>
          <p14:tracePt t="362898" x="1308100" y="5786438"/>
          <p14:tracePt t="362915" x="1308100" y="5829300"/>
          <p14:tracePt t="362930" x="1308100" y="5851525"/>
          <p14:tracePt t="362948" x="1314450" y="5915025"/>
          <p14:tracePt t="362964" x="1322388" y="5957888"/>
          <p14:tracePt t="362982" x="1328738" y="6015038"/>
          <p14:tracePt t="362997" x="1365250" y="6057900"/>
          <p14:tracePt t="363015" x="1365250" y="6065838"/>
          <p14:tracePt t="363033" x="1371600" y="6094413"/>
          <p14:tracePt t="363048" x="1408113" y="6129338"/>
          <p14:tracePt t="363064" x="1422400" y="6143625"/>
          <p14:tracePt t="363081" x="1436688" y="6157913"/>
          <p14:tracePt t="363081" x="1443038" y="6157913"/>
          <p14:tracePt t="363099" x="1450975" y="6165850"/>
          <p14:tracePt t="363113" x="1493838" y="6194425"/>
          <p14:tracePt t="363132" x="1528763" y="6208713"/>
          <p14:tracePt t="363148" x="1579563" y="6229350"/>
          <p14:tracePt t="363164" x="1636713" y="6229350"/>
          <p14:tracePt t="363181" x="1671638" y="6229350"/>
          <p14:tracePt t="363197" x="1714500" y="6229350"/>
          <p14:tracePt t="363213" x="1757363" y="6229350"/>
          <p14:tracePt t="363230" x="1836738" y="6229350"/>
          <p14:tracePt t="363246" x="1914525" y="6229350"/>
          <p14:tracePt t="363264" x="2071688" y="6200775"/>
          <p14:tracePt t="363281" x="2185988" y="6172200"/>
          <p14:tracePt t="363297" x="2365375" y="6100763"/>
          <p14:tracePt t="363315" x="2465388" y="6051550"/>
          <p14:tracePt t="363330" x="2551113" y="6022975"/>
          <p14:tracePt t="363347" x="2593975" y="5986463"/>
          <p14:tracePt t="363363" x="2643188" y="5937250"/>
          <p14:tracePt t="363381" x="2679700" y="5900738"/>
          <p14:tracePt t="363397" x="2722563" y="5822950"/>
          <p14:tracePt t="363414" x="2736850" y="5786438"/>
          <p14:tracePt t="363430" x="2765425" y="5743575"/>
          <p14:tracePt t="363446" x="2779713" y="5700713"/>
          <p14:tracePt t="363464" x="2794000" y="5672138"/>
          <p14:tracePt t="363480" x="2794000" y="5643563"/>
          <p14:tracePt t="363497" x="2808288" y="5622925"/>
          <p14:tracePt t="363513" x="2808288" y="5608638"/>
          <p14:tracePt t="363531" x="2808288" y="5600700"/>
          <p14:tracePt t="363547" x="2808288" y="5580063"/>
          <p14:tracePt t="363563" x="2808288" y="5572125"/>
          <p14:tracePt t="363580" x="2808288" y="5557838"/>
          <p14:tracePt t="363596" x="2808288" y="5529263"/>
          <p14:tracePt t="363614" x="2794000" y="5494338"/>
          <p14:tracePt t="363630" x="2779713" y="5437188"/>
          <p14:tracePt t="363647" x="2736850" y="5380038"/>
          <p14:tracePt t="363664" x="2700338" y="5322888"/>
          <p14:tracePt t="363680" x="2651125" y="5251450"/>
          <p14:tracePt t="363697" x="2571750" y="5186363"/>
          <p14:tracePt t="363713" x="2428875" y="5122863"/>
          <p14:tracePt t="363730" x="2300288" y="5072063"/>
          <p14:tracePt t="363747" x="2222500" y="5065713"/>
          <p14:tracePt t="363763" x="2114550" y="5051425"/>
          <p14:tracePt t="363780" x="2036763" y="5043488"/>
          <p14:tracePt t="363797" x="1971675" y="5043488"/>
          <p14:tracePt t="363813" x="1879600" y="5022850"/>
          <p14:tracePt t="363830" x="1771650" y="5022850"/>
          <p14:tracePt t="363846" x="1651000" y="5022850"/>
          <p14:tracePt t="363864" x="1528763" y="5022850"/>
          <p14:tracePt t="363879" x="1385888" y="5022850"/>
          <p14:tracePt t="363896" x="1265238" y="5022850"/>
          <p14:tracePt t="363913" x="1157288" y="5022850"/>
          <p14:tracePt t="363930" x="1042988" y="5022850"/>
          <p14:tracePt t="363946" x="979488" y="5022850"/>
          <p14:tracePt t="363962" x="922338" y="5029200"/>
          <p14:tracePt t="363980" x="828675" y="5080000"/>
          <p14:tracePt t="363995" x="750888" y="5122863"/>
          <p14:tracePt t="364013" x="642938" y="5165725"/>
          <p14:tracePt t="364046" x="557213" y="5229225"/>
          <p14:tracePt t="364047" x="465138" y="5308600"/>
          <p14:tracePt t="364063" x="428625" y="5357813"/>
          <p14:tracePt t="364079" x="400050" y="5400675"/>
          <p14:tracePt t="364097" x="379413" y="5451475"/>
          <p14:tracePt t="364113" x="379413" y="5494338"/>
          <p14:tracePt t="364129" x="379413" y="5551488"/>
          <p14:tracePt t="364146" x="379413" y="5600700"/>
          <p14:tracePt t="364163" x="379413" y="5651500"/>
          <p14:tracePt t="364179" x="393700" y="5708650"/>
          <p14:tracePt t="364196" x="436563" y="5794375"/>
          <p14:tracePt t="364212" x="465138" y="5865813"/>
          <p14:tracePt t="364228" x="514350" y="5922963"/>
          <p14:tracePt t="364246" x="565150" y="5980113"/>
          <p14:tracePt t="364264" x="600075" y="6043613"/>
          <p14:tracePt t="364279" x="679450" y="6129338"/>
          <p14:tracePt t="364295" x="736600" y="6186488"/>
          <p14:tracePt t="364313" x="814388" y="6237288"/>
          <p14:tracePt t="364328" x="865188" y="6265863"/>
          <p14:tracePt t="364346" x="900113" y="6286500"/>
          <p14:tracePt t="364363" x="928688" y="6300788"/>
          <p14:tracePt t="364379" x="985838" y="6308725"/>
          <p14:tracePt t="364395" x="1079500" y="6308725"/>
          <p14:tracePt t="364412" x="1185863" y="6323013"/>
          <p14:tracePt t="364429" x="1271588" y="6323013"/>
          <p14:tracePt t="364445" x="1322388" y="6323013"/>
          <p14:tracePt t="364463" x="1371600" y="6323013"/>
          <p14:tracePt t="364479" x="1414463" y="6323013"/>
          <p14:tracePt t="364496" x="1465263" y="6323013"/>
          <p14:tracePt t="364511" x="1557338" y="6323013"/>
          <p14:tracePt t="364529" x="1722438" y="6323013"/>
          <p14:tracePt t="364529" x="1793875" y="6300788"/>
          <p14:tracePt t="364547" x="1993900" y="6237288"/>
          <p14:tracePt t="364562" x="2108200" y="6215063"/>
          <p14:tracePt t="364579" x="2243138" y="6157913"/>
          <p14:tracePt t="364595" x="2300288" y="6129338"/>
          <p14:tracePt t="364613" x="2357438" y="6065838"/>
          <p14:tracePt t="364628" x="2436813" y="5994400"/>
          <p14:tracePt t="364645" x="2500313" y="5900738"/>
          <p14:tracePt t="364662" x="2557463" y="5800725"/>
          <p14:tracePt t="364679" x="2593975" y="5743575"/>
          <p14:tracePt t="364695" x="2636838" y="5680075"/>
          <p14:tracePt t="364712" x="2657475" y="5614988"/>
          <p14:tracePt t="364729" x="2686050" y="5557838"/>
          <p14:tracePt t="364745" x="2714625" y="5465763"/>
          <p14:tracePt t="364745" x="2751138" y="5408613"/>
          <p14:tracePt t="364763" x="2751138" y="5351463"/>
          <p14:tracePt t="364779" x="2751138" y="5308600"/>
          <p14:tracePt t="364796" x="2751138" y="5272088"/>
          <p14:tracePt t="364811" x="2751138" y="5251450"/>
          <p14:tracePt t="364828" x="2743200" y="5208588"/>
          <p14:tracePt t="364845" x="2722563" y="5165725"/>
          <p14:tracePt t="364861" x="2693988" y="5129213"/>
          <p14:tracePt t="364878" x="2657475" y="5086350"/>
          <p14:tracePt t="364894" x="2608263" y="5043488"/>
          <p14:tracePt t="364912" x="2557463" y="5014913"/>
          <p14:tracePt t="364927" x="2486025" y="4986338"/>
          <p14:tracePt t="364944" x="2422525" y="4979988"/>
          <p14:tracePt t="364961" x="2300288" y="4937125"/>
          <p14:tracePt t="364979" x="2222500" y="4937125"/>
          <p14:tracePt t="364994" x="2151063" y="4929188"/>
          <p14:tracePt t="365011" x="2079625" y="4929188"/>
          <p14:tracePt t="365029" x="2022475" y="4929188"/>
          <p14:tracePt t="365044" x="1979613" y="4922838"/>
          <p14:tracePt t="365062" x="1943100" y="4900613"/>
          <p14:tracePt t="365077" x="1908175" y="4900613"/>
          <p14:tracePt t="365095" x="1885950" y="4900613"/>
          <p14:tracePt t="365110" x="1822450" y="4908550"/>
          <p14:tracePt t="365128" x="1779588" y="4914900"/>
          <p14:tracePt t="365144" x="1743075" y="4922838"/>
          <p14:tracePt t="365161" x="1657350" y="4943475"/>
          <p14:tracePt t="365179" x="1622425" y="4943475"/>
          <p14:tracePt t="365195" x="1579563" y="4957763"/>
          <p14:tracePt t="365211" x="1522413" y="4957763"/>
          <p14:tracePt t="365228" x="1450975" y="4994275"/>
          <p14:tracePt t="365244" x="1422400" y="5008563"/>
          <p14:tracePt t="365261" x="1385888" y="5008563"/>
          <p14:tracePt t="365278" x="1357313" y="5014913"/>
          <p14:tracePt t="365314" x="1350963" y="5022850"/>
          <p14:tracePt t="365327" x="1343025" y="5029200"/>
          <p14:tracePt t="365328" x="1336675" y="5037138"/>
          <p14:tracePt t="365346" x="1314450" y="5057775"/>
          <p14:tracePt t="365361" x="1271588" y="5100638"/>
          <p14:tracePt t="365377" x="1208088" y="5229225"/>
          <p14:tracePt t="365395" x="1143000" y="5300663"/>
          <p14:tracePt t="365411" x="1071563" y="5408613"/>
          <p14:tracePt t="365427" x="1036638" y="5451475"/>
          <p14:tracePt t="365444" x="1000125" y="5514975"/>
          <p14:tracePt t="365461" x="985838" y="5543550"/>
          <p14:tracePt t="365477" x="979488" y="5622925"/>
          <p14:tracePt t="365493" x="950913" y="5680075"/>
          <p14:tracePt t="365510" x="950913" y="5715000"/>
          <p14:tracePt t="365527" x="950913" y="5757863"/>
          <p14:tracePt t="365544" x="950913" y="5794375"/>
          <p14:tracePt t="365561" x="950913" y="5837238"/>
          <p14:tracePt t="365577" x="950913" y="5894388"/>
          <p14:tracePt t="365594" x="965200" y="5951538"/>
          <p14:tracePt t="365611" x="993775" y="6022975"/>
          <p14:tracePt t="365627" x="1022350" y="6080125"/>
          <p14:tracePt t="365644" x="1050925" y="6122988"/>
          <p14:tracePt t="365661" x="1079500" y="6157913"/>
          <p14:tracePt t="365677" x="1108075" y="6194425"/>
          <p14:tracePt t="365694" x="1128713" y="6229350"/>
          <p14:tracePt t="365710" x="1143000" y="6237288"/>
          <p14:tracePt t="365728" x="1179513" y="6243638"/>
          <p14:tracePt t="365743" x="1222375" y="6257925"/>
          <p14:tracePt t="365760" x="1250950" y="6265863"/>
          <p14:tracePt t="365776" x="1293813" y="6265863"/>
          <p14:tracePt t="365794" x="1385888" y="6265863"/>
          <p14:tracePt t="365811" x="1443038" y="6265863"/>
          <p14:tracePt t="365826" x="1522413" y="6251575"/>
          <p14:tracePt t="365844" x="1571625" y="6223000"/>
          <p14:tracePt t="365859" x="1585913" y="6200775"/>
          <p14:tracePt t="365877" x="1585913" y="6143625"/>
          <p14:tracePt t="365892" x="1585913" y="6057900"/>
          <p14:tracePt t="365910" x="1571625" y="5980113"/>
          <p14:tracePt t="365926" x="1543050" y="5915025"/>
          <p14:tracePt t="365944" x="1514475" y="5822950"/>
          <p14:tracePt t="365959" x="1457325" y="5715000"/>
          <p14:tracePt t="365977" x="1393825" y="5629275"/>
          <p14:tracePt t="365977" x="1357313" y="5580063"/>
          <p14:tracePt t="365995" x="1350963" y="5551488"/>
          <p14:tracePt t="366010" x="1300163" y="5457825"/>
          <p14:tracePt t="366028" x="1279525" y="5400675"/>
          <p14:tracePt t="366043" x="1257300" y="5329238"/>
          <p14:tracePt t="366060" x="1257300" y="5280025"/>
          <p14:tracePt t="366076" x="1250950" y="5200650"/>
          <p14:tracePt t="366093" x="1222375" y="5051425"/>
          <p14:tracePt t="366109" x="1200150" y="4908550"/>
          <p14:tracePt t="366127" x="1157288" y="4808538"/>
          <p14:tracePt t="366143" x="1150938" y="4757738"/>
          <p14:tracePt t="366160" x="1122363" y="4729163"/>
          <p14:tracePt t="366177" x="1122363" y="4722813"/>
          <p14:tracePt t="366192" x="1114425" y="4714875"/>
          <p14:tracePt t="366209" x="1114425" y="4686300"/>
          <p14:tracePt t="366226" x="1108075" y="4672013"/>
          <p14:tracePt t="366354" x="1108075" y="4665663"/>
          <p14:tracePt t="366418" x="1100138" y="4657725"/>
          <p14:tracePt t="366434" x="1093788" y="4657725"/>
          <p14:tracePt t="366450" x="1079500" y="4657725"/>
          <p14:tracePt t="366463" x="1050925" y="4665663"/>
          <p14:tracePt t="366464" x="1008063" y="4679950"/>
          <p14:tracePt t="366476" x="950913" y="4700588"/>
          <p14:tracePt t="366492" x="942975" y="4700588"/>
          <p14:tracePt t="366570" x="979488" y="4700588"/>
          <p14:tracePt t="366575" x="1071563" y="4679950"/>
          <p14:tracePt t="366592" x="1193800" y="4651375"/>
          <p14:tracePt t="366609" x="1422400" y="4614863"/>
          <p14:tracePt t="366609" x="1593850" y="4594225"/>
          <p14:tracePt t="366626" x="1636713" y="4594225"/>
          <p14:tracePt t="366643" x="1651000" y="4594225"/>
          <p14:tracePt t="366658" x="1657350" y="4594225"/>
          <p14:tracePt t="366676" x="1685925" y="4594225"/>
          <p14:tracePt t="366693" x="1736725" y="4594225"/>
          <p14:tracePt t="366709" x="1785938" y="4594225"/>
          <p14:tracePt t="366726" x="1843088" y="4594225"/>
          <p14:tracePt t="366742" x="1865313" y="4594225"/>
          <p14:tracePt t="366759" x="1885950" y="4586288"/>
          <p14:tracePt t="366826" x="1908175" y="4586288"/>
          <p14:tracePt t="366835" x="1914525" y="4586288"/>
          <p14:tracePt t="366843" x="1922463" y="4586288"/>
          <p14:tracePt t="366844" x="1936750" y="4572000"/>
          <p14:tracePt t="366858" x="1943100" y="4572000"/>
          <p14:tracePt t="366874" x="1951038" y="4572000"/>
          <p14:tracePt t="366940" x="1965325" y="4557713"/>
          <p14:tracePt t="366962" x="1979613" y="4557713"/>
          <p14:tracePt t="366970" x="1993900" y="4551363"/>
          <p14:tracePt t="366978" x="2000250" y="4551363"/>
          <p14:tracePt t="367026" x="2008188" y="4551363"/>
          <p14:tracePt t="367035" x="2028825" y="4543425"/>
          <p14:tracePt t="367050" x="2043113" y="4543425"/>
          <p14:tracePt t="367057" x="2071688" y="4537075"/>
          <p14:tracePt t="367075" x="2079625" y="4529138"/>
          <p14:tracePt t="367099" x="2085975" y="4522788"/>
          <p14:tracePt t="367106" x="2108200" y="4522788"/>
          <p14:tracePt t="367122" x="2114550" y="4522788"/>
          <p14:tracePt t="367132" x="2122488" y="4522788"/>
          <p14:tracePt t="367141" x="2128838" y="4514850"/>
          <p14:tracePt t="367226" x="2136775" y="4514850"/>
          <p14:tracePt t="367234" x="2143125" y="4514850"/>
          <p14:tracePt t="367554" x="2122488" y="4514850"/>
          <p14:tracePt t="367562" x="2093913" y="4529138"/>
          <p14:tracePt t="367570" x="2079625" y="4537075"/>
          <p14:tracePt t="367570" x="2057400" y="4551363"/>
          <p14:tracePt t="367590" x="2028825" y="4572000"/>
          <p14:tracePt t="367591" x="2008188" y="4600575"/>
          <p14:tracePt t="367608" x="1957388" y="4643438"/>
          <p14:tracePt t="367625" x="1943100" y="4672013"/>
          <p14:tracePt t="367641" x="1928813" y="4708525"/>
          <p14:tracePt t="367657" x="1908175" y="4743450"/>
          <p14:tracePt t="367675" x="1893888" y="4779963"/>
          <p14:tracePt t="367691" x="1871663" y="4822825"/>
          <p14:tracePt t="367707" x="1865313" y="4843463"/>
          <p14:tracePt t="367724" x="1851025" y="4879975"/>
          <p14:tracePt t="367741" x="1851025" y="4922838"/>
          <p14:tracePt t="367757" x="1828800" y="4965700"/>
          <p14:tracePt t="367774" x="1822450" y="5022850"/>
          <p14:tracePt t="367791" x="1779588" y="5094288"/>
          <p14:tracePt t="367808" x="1757363" y="5137150"/>
          <p14:tracePt t="367824" x="1736725" y="5186363"/>
          <p14:tracePt t="367841" x="1728788" y="5200650"/>
          <p14:tracePt t="367857" x="1714500" y="5214938"/>
          <p14:tracePt t="367874" x="1714500" y="5222875"/>
          <p14:tracePt t="367891" x="1708150" y="5237163"/>
          <p14:tracePt t="367907" x="1700213" y="5243513"/>
          <p14:tracePt t="367923" x="1700213" y="5272088"/>
          <p14:tracePt t="367940" x="1685925" y="5286375"/>
          <p14:tracePt t="367984" x="1685925" y="5300663"/>
          <p14:tracePt t="367986" x="1671638" y="5322888"/>
          <p14:tracePt t="368010" x="1665288" y="5329238"/>
          <p14:tracePt t="368018" x="1657350" y="5337175"/>
          <p14:tracePt t="368026" x="1651000" y="5351463"/>
          <p14:tracePt t="368040" x="1628775" y="5357813"/>
          <p14:tracePt t="368056" x="1614488" y="5372100"/>
          <p14:tracePt t="368074" x="1593850" y="5400675"/>
          <p14:tracePt t="368090" x="1557338" y="5414963"/>
          <p14:tracePt t="368107" x="1485900" y="5465763"/>
          <p14:tracePt t="368124" x="1385888" y="5529263"/>
          <p14:tracePt t="368140" x="1343025" y="5572125"/>
          <p14:tracePt t="368157" x="1300163" y="5600700"/>
          <p14:tracePt t="368174" x="1285875" y="5608638"/>
          <p14:tracePt t="368190" x="1257300" y="5614988"/>
          <p14:tracePt t="368235" x="1243013" y="5614988"/>
          <p14:tracePt t="368243" x="1200150" y="5614988"/>
          <p14:tracePt t="368249" x="1185863" y="5629275"/>
          <p14:tracePt t="368256" x="1157288" y="5643563"/>
          <p14:tracePt t="368273" x="1136650" y="5651500"/>
          <p14:tracePt t="368290" x="1128713" y="5651500"/>
          <p14:tracePt t="368370" x="1122363" y="5651500"/>
          <p14:tracePt t="368410" x="1108075" y="5657850"/>
          <p14:tracePt t="368426" x="1100138" y="5657850"/>
          <p14:tracePt t="368432" x="1093788" y="5657850"/>
          <p14:tracePt t="368440" x="1085850" y="5657850"/>
          <p14:tracePt t="368457" x="1079500" y="5657850"/>
          <p14:tracePt t="368473" x="1057275" y="5657850"/>
          <p14:tracePt t="368489" x="1050925" y="5657850"/>
          <p14:tracePt t="368530" x="1042988" y="5657850"/>
          <p14:tracePt t="368538" x="1036638" y="5657850"/>
          <p14:tracePt t="368543" x="1008063" y="5629275"/>
          <p14:tracePt t="368555" x="1000125" y="5622925"/>
          <p14:tracePt t="368572" x="993775" y="5614988"/>
          <p14:tracePt t="368590" x="993775" y="5594350"/>
          <p14:tracePt t="368605" x="971550" y="5572125"/>
          <p14:tracePt t="368623" x="971550" y="5557838"/>
          <p14:tracePt t="368639" x="971550" y="5529263"/>
          <p14:tracePt t="368656" x="971550" y="5514975"/>
          <p14:tracePt t="368672" x="971550" y="5494338"/>
          <p14:tracePt t="368689" x="971550" y="5486400"/>
          <p14:tracePt t="368755" x="971550" y="5480050"/>
          <p14:tracePt t="368858" x="979488" y="5472113"/>
          <p14:tracePt t="368866" x="1008063" y="5451475"/>
          <p14:tracePt t="368878" x="1014413" y="5429250"/>
          <p14:tracePt t="368888" x="1014413" y="5400675"/>
          <p14:tracePt t="368905" x="1014413" y="5372100"/>
          <p14:tracePt t="368922" x="1014413" y="5357813"/>
          <p14:tracePt t="368939" x="1014413" y="5329238"/>
          <p14:tracePt t="368956" x="1014413" y="5314950"/>
          <p14:tracePt t="368972" x="1014413" y="5300663"/>
          <p14:tracePt t="368989" x="1014413" y="5294313"/>
          <p14:tracePt t="369005" x="1014413" y="5280025"/>
          <p14:tracePt t="369025" x="1014413" y="5257800"/>
          <p14:tracePt t="369040" x="1014413" y="5251450"/>
          <p14:tracePt t="369055" x="1014413" y="5243513"/>
          <p14:tracePt t="369072" x="1014413" y="5229225"/>
          <p14:tracePt t="369089" x="1014413" y="5222875"/>
          <p14:tracePt t="369089" x="1014413" y="5214938"/>
          <p14:tracePt t="369107" x="1014413" y="5208588"/>
          <p14:tracePt t="369122" x="1014413" y="5180013"/>
          <p14:tracePt t="369139" x="1022350" y="5165725"/>
          <p14:tracePt t="371162" x="1022350" y="5172075"/>
          <p14:tracePt t="371218" x="1022350" y="5180013"/>
          <p14:tracePt t="371234" x="1022350" y="5186363"/>
          <p14:tracePt t="371242" x="1022350" y="5200650"/>
          <p14:tracePt t="371256" x="1028700" y="5208588"/>
          <p14:tracePt t="371274" x="1028700" y="5214938"/>
          <p14:tracePt t="371282" x="1028700" y="5222875"/>
          <p14:tracePt t="371293" x="1028700" y="5243513"/>
          <p14:tracePt t="371302" x="1028700" y="5251450"/>
          <p14:tracePt t="371319" x="1042988" y="5280025"/>
          <p14:tracePt t="371336" x="1057275" y="5308600"/>
          <p14:tracePt t="371352" x="1057275" y="5322888"/>
          <p14:tracePt t="371369" x="1057275" y="5337175"/>
          <p14:tracePt t="371385" x="1065213" y="5365750"/>
          <p14:tracePt t="371402" x="1065213" y="5372100"/>
          <p14:tracePt t="371418" x="1071563" y="5408613"/>
          <p14:tracePt t="371435" x="1071563" y="5414963"/>
          <p14:tracePt t="371490" x="1071563" y="5422900"/>
          <p14:tracePt t="371506" x="1079500" y="5429250"/>
          <p14:tracePt t="371538" x="1085850" y="5437188"/>
          <p14:tracePt t="371602" x="1093788" y="5443538"/>
          <p14:tracePt t="371698" x="1100138" y="5443538"/>
          <p14:tracePt t="371706" x="1114425" y="5443538"/>
          <p14:tracePt t="371738" x="1122363" y="5443538"/>
          <p14:tracePt t="371746" x="1136650" y="5443538"/>
          <p14:tracePt t="371754" x="1143000" y="5443538"/>
          <p14:tracePt t="371762" x="1150938" y="5443538"/>
          <p14:tracePt t="371770" x="1179513" y="5437188"/>
          <p14:tracePt t="371785" x="1200150" y="5429250"/>
          <p14:tracePt t="371801" x="1222375" y="5408613"/>
          <p14:tracePt t="371819" x="1236663" y="5400675"/>
          <p14:tracePt t="371835" x="1243013" y="5394325"/>
          <p14:tracePt t="371851" x="1265238" y="5386388"/>
          <p14:tracePt t="371868" x="1300163" y="5372100"/>
          <p14:tracePt t="371885" x="1314450" y="5372100"/>
          <p14:tracePt t="371902" x="1328738" y="5365750"/>
          <p14:tracePt t="371917" x="1343025" y="5365750"/>
          <p14:tracePt t="371935" x="1350963" y="5365750"/>
          <p14:tracePt t="371952" x="1371600" y="5357813"/>
          <p14:tracePt t="371968" x="1393825" y="5357813"/>
          <p14:tracePt t="371984" x="1400175" y="5351463"/>
          <p14:tracePt t="372001" x="1428750" y="5329238"/>
          <p14:tracePt t="372082" x="1436688" y="5329238"/>
          <p14:tracePt t="372162" x="1408113" y="5329238"/>
          <p14:tracePt t="372170" x="1393825" y="5329238"/>
          <p14:tracePt t="372178" x="1365250" y="5329238"/>
          <p14:tracePt t="372185" x="1308100" y="5329238"/>
          <p14:tracePt t="372200" x="1279525" y="5329238"/>
          <p14:tracePt t="372217" x="1236663" y="5329238"/>
          <p14:tracePt t="372235" x="1228725" y="5329238"/>
          <p14:tracePt t="372250" x="1214438" y="5329238"/>
          <p14:tracePt t="372268" x="1200150" y="5329238"/>
          <p14:tracePt t="372284" x="1185863" y="5329238"/>
          <p14:tracePt t="372301" x="1179513" y="5329238"/>
          <p14:tracePt t="372347" x="1165225" y="5329238"/>
          <p14:tracePt t="372354" x="1157288" y="5337175"/>
          <p14:tracePt t="372386" x="1150938" y="5337175"/>
          <p14:tracePt t="372402" x="1143000" y="5337175"/>
          <p14:tracePt t="372410" x="1128713" y="5337175"/>
          <p14:tracePt t="372426" x="1122363" y="5337175"/>
          <p14:tracePt t="372434" x="1114425" y="5337175"/>
          <p14:tracePt t="372437" x="1093788" y="5351463"/>
          <p14:tracePt t="372450" x="1079500" y="5351463"/>
          <p14:tracePt t="372467" x="1071563" y="5351463"/>
          <p14:tracePt t="372485" x="1065213" y="5351463"/>
          <p14:tracePt t="372500" x="1036638" y="5351463"/>
          <p14:tracePt t="372516" x="1022350" y="5351463"/>
          <p14:tracePt t="372534" x="1008063" y="5337175"/>
          <p14:tracePt t="372550" x="993775" y="5322888"/>
          <p14:tracePt t="372567" x="971550" y="5314950"/>
          <p14:tracePt t="372583" x="942975" y="5294313"/>
          <p14:tracePt t="372601" x="914400" y="5265738"/>
          <p14:tracePt t="372616" x="842963" y="5208588"/>
          <p14:tracePt t="372634" x="822325" y="5186363"/>
          <p14:tracePt t="372650" x="814388" y="5180013"/>
          <p14:tracePt t="372667" x="808038" y="5172075"/>
          <p14:tracePt t="372684" x="800100" y="5157788"/>
          <p14:tracePt t="372700" x="785813" y="5129213"/>
          <p14:tracePt t="372717" x="779463" y="5114925"/>
          <p14:tracePt t="372733" x="779463" y="5094288"/>
          <p14:tracePt t="372750" x="779463" y="5086350"/>
          <p14:tracePt t="372767" x="779463" y="5072063"/>
          <p14:tracePt t="372784" x="779463" y="5043488"/>
          <p14:tracePt t="372800" x="785813" y="5029200"/>
          <p14:tracePt t="372817" x="871538" y="5000625"/>
          <p14:tracePt t="372833" x="957263" y="4986338"/>
          <p14:tracePt t="372850" x="1000125" y="4986338"/>
          <p14:tracePt t="372867" x="1036638" y="4986338"/>
          <p14:tracePt t="372884" x="1057275" y="4986338"/>
          <p14:tracePt t="372900" x="1093788" y="5008563"/>
          <p14:tracePt t="372916" x="1108075" y="5043488"/>
          <p14:tracePt t="372934" x="1122363" y="5072063"/>
          <p14:tracePt t="372949" x="1122363" y="5086350"/>
          <p14:tracePt t="372966" x="1122363" y="5108575"/>
          <p14:tracePt t="372983" x="1122363" y="5114925"/>
          <p14:tracePt t="373000" x="1122363" y="5122863"/>
          <p14:tracePt t="373016" x="1085850" y="5137150"/>
          <p14:tracePt t="373035" x="1065213" y="5151438"/>
          <p14:tracePt t="373050" x="1022350" y="5165725"/>
          <p14:tracePt t="373066" x="1000125" y="5165725"/>
          <p14:tracePt t="373083" x="957263" y="5165725"/>
          <p14:tracePt t="373099" x="942975" y="5165725"/>
          <p14:tracePt t="373116" x="908050" y="5165725"/>
          <p14:tracePt t="373132" x="900113" y="5165725"/>
          <p14:tracePt t="373149" x="893763" y="5165725"/>
          <p14:tracePt t="373186" x="879475" y="5165725"/>
          <p14:tracePt t="373187" x="871538" y="5172075"/>
          <p14:tracePt t="373226" x="865188" y="5172075"/>
          <p14:tracePt t="373234" x="850900" y="5165725"/>
          <p14:tracePt t="373242" x="842963" y="5151438"/>
          <p14:tracePt t="373249" x="836613" y="5143500"/>
          <p14:tracePt t="373249" x="814388" y="5137150"/>
          <p14:tracePt t="373267" x="808038" y="5122863"/>
          <p14:tracePt t="373283" x="785813" y="5100638"/>
          <p14:tracePt t="373300" x="779463" y="5080000"/>
          <p14:tracePt t="373316" x="757238" y="5029200"/>
          <p14:tracePt t="373333" x="736600" y="4994275"/>
          <p14:tracePt t="373349" x="708025" y="4957763"/>
          <p14:tracePt t="373366" x="700088" y="4937125"/>
          <p14:tracePt t="373383" x="685800" y="4894263"/>
          <p14:tracePt t="373399" x="679450" y="4851400"/>
          <p14:tracePt t="373417" x="657225" y="4808538"/>
          <p14:tracePt t="373433" x="657225" y="4772025"/>
          <p14:tracePt t="373449" x="650875" y="4765675"/>
          <p14:tracePt t="373530" x="650875" y="4751388"/>
          <p14:tracePt t="373539" x="671513" y="4729163"/>
          <p14:tracePt t="373546" x="679450" y="4722813"/>
          <p14:tracePt t="373555" x="700088" y="4708525"/>
          <p14:tracePt t="373565" x="708025" y="4700588"/>
          <p14:tracePt t="373583" x="722313" y="4694238"/>
          <p14:tracePt t="373599" x="736600" y="4694238"/>
          <p14:tracePt t="373615" x="771525" y="4686300"/>
          <p14:tracePt t="373633" x="800100" y="4686300"/>
          <p14:tracePt t="373649" x="850900" y="4686300"/>
          <p14:tracePt t="373666" x="857250" y="4686300"/>
          <p14:tracePt t="373666" x="865188" y="4686300"/>
          <p14:tracePt t="373683" x="928688" y="4679950"/>
          <p14:tracePt t="373698" x="971550" y="4679950"/>
          <p14:tracePt t="373716" x="993775" y="4665663"/>
          <p14:tracePt t="373732" x="1014413" y="4665663"/>
          <p14:tracePt t="373749" x="1022350" y="4665663"/>
          <p14:tracePt t="373857" x="1028700" y="4665663"/>
          <p14:tracePt t="373865" x="1036638" y="4657725"/>
          <p14:tracePt t="373914" x="1022350" y="4643438"/>
          <p14:tracePt t="373929" x="1008063" y="4643438"/>
          <p14:tracePt t="373938" x="1000125" y="4643438"/>
          <p14:tracePt t="373945" x="985838" y="4643438"/>
          <p14:tracePt t="373953" x="950913" y="4643438"/>
          <p14:tracePt t="373965" x="928688" y="4643438"/>
          <p14:tracePt t="373982" x="885825" y="4643438"/>
          <p14:tracePt t="373998" x="842963" y="4643438"/>
          <p14:tracePt t="374015" x="822325" y="4643438"/>
          <p14:tracePt t="374033" x="814388" y="4643438"/>
          <p14:tracePt t="374049" x="808038" y="4643438"/>
          <p14:tracePt t="374065" x="779463" y="4643438"/>
          <p14:tracePt t="374065" x="765175" y="4643438"/>
          <p14:tracePt t="374083" x="742950" y="4643438"/>
          <p14:tracePt t="374099" x="728663" y="4643438"/>
          <p14:tracePt t="374115" x="714375" y="4643438"/>
          <p14:tracePt t="374131" x="693738" y="4643438"/>
          <p14:tracePt t="374170" x="685800" y="4643438"/>
          <p14:tracePt t="374181" x="671513" y="4643438"/>
          <p14:tracePt t="374186" x="657225" y="4643438"/>
          <p14:tracePt t="374197" x="642938" y="4657725"/>
          <p14:tracePt t="374214" x="628650" y="4672013"/>
          <p14:tracePt t="374231" x="600075" y="4700588"/>
          <p14:tracePt t="374247" x="593725" y="4743450"/>
          <p14:tracePt t="374266" x="571500" y="4779963"/>
          <p14:tracePt t="374281" x="571500" y="4814888"/>
          <p14:tracePt t="374298" x="571500" y="4851400"/>
          <p14:tracePt t="374315" x="571500" y="4865688"/>
          <p14:tracePt t="374331" x="571500" y="4886325"/>
          <p14:tracePt t="374348" x="585788" y="4929188"/>
          <p14:tracePt t="374364" x="593725" y="4943475"/>
          <p14:tracePt t="374381" x="600075" y="4979988"/>
          <p14:tracePt t="374398" x="628650" y="5008563"/>
          <p14:tracePt t="374414" x="636588" y="5022850"/>
          <p14:tracePt t="374430" x="671513" y="5043488"/>
          <p14:tracePt t="374474" x="679450" y="5065713"/>
          <p14:tracePt t="374490" x="693738" y="5065713"/>
          <p14:tracePt t="374522" x="700088" y="5065713"/>
          <p14:tracePt t="374538" x="714375" y="5065713"/>
          <p14:tracePt t="374554" x="742950" y="5065713"/>
          <p14:tracePt t="374561" x="750888" y="5065713"/>
          <p14:tracePt t="374565" x="793750" y="5065713"/>
          <p14:tracePt t="374580" x="836613" y="5065713"/>
          <p14:tracePt t="374598" x="871538" y="5065713"/>
          <p14:tracePt t="374614" x="900113" y="5065713"/>
          <p14:tracePt t="374630" x="942975" y="5065713"/>
          <p14:tracePt t="374648" x="957263" y="5065713"/>
          <p14:tracePt t="374663" x="965200" y="5065713"/>
          <p14:tracePt t="374850" x="965200" y="5072063"/>
          <p14:tracePt t="374850" x="957263" y="5072063"/>
          <p14:tracePt t="374874" x="950913" y="5072063"/>
          <p14:tracePt t="374906" x="942975" y="5080000"/>
          <p14:tracePt t="374954" x="922338" y="5086350"/>
          <p14:tracePt t="374954" x="914400" y="5100638"/>
          <p14:tracePt t="374986" x="914400" y="5129213"/>
          <p14:tracePt t="375002" x="914400" y="5143500"/>
          <p14:tracePt t="375006" x="914400" y="5151438"/>
          <p14:tracePt t="375013" x="914400" y="5186363"/>
          <p14:tracePt t="375033" x="914400" y="5208588"/>
          <p14:tracePt t="375047" x="914400" y="5229225"/>
          <p14:tracePt t="375063" x="914400" y="5265738"/>
          <p14:tracePt t="375080" x="914400" y="5294313"/>
          <p14:tracePt t="375096" x="914400" y="5308600"/>
          <p14:tracePt t="375113" x="900113" y="5343525"/>
          <p14:tracePt t="375130" x="900113" y="5380038"/>
          <p14:tracePt t="375147" x="900113" y="5386388"/>
          <p14:tracePt t="375164" x="900113" y="5394325"/>
          <p14:tracePt t="375202" x="900113" y="5408613"/>
          <p14:tracePt t="375298" x="900113" y="5414963"/>
          <p14:tracePt t="375306" x="908050" y="5414963"/>
          <p14:tracePt t="375315" x="928688" y="5408613"/>
          <p14:tracePt t="375322" x="936625" y="5365750"/>
          <p14:tracePt t="375330" x="957263" y="5286375"/>
          <p14:tracePt t="375347" x="957263" y="5229225"/>
          <p14:tracePt t="375363" x="965200" y="5208588"/>
          <p14:tracePt t="375380" x="965200" y="5180013"/>
          <p14:tracePt t="375395" x="971550" y="5172075"/>
          <p14:tracePt t="375412" x="971550" y="5165725"/>
          <p14:tracePt t="375506" x="971550" y="5194300"/>
          <p14:tracePt t="375514" x="971550" y="5200650"/>
          <p14:tracePt t="375522" x="971550" y="5222875"/>
          <p14:tracePt t="375529" x="957263" y="5286375"/>
          <p14:tracePt t="375546" x="957263" y="5322888"/>
          <p14:tracePt t="375563" x="957263" y="5365750"/>
          <p14:tracePt t="375580" x="957263" y="5380038"/>
          <p14:tracePt t="375596" x="957263" y="5394325"/>
          <p14:tracePt t="375738" x="957263" y="5351463"/>
          <p14:tracePt t="375746" x="957263" y="5322888"/>
          <p14:tracePt t="375752" x="965200" y="5286375"/>
          <p14:tracePt t="375762" x="965200" y="5265738"/>
          <p14:tracePt t="375779" x="965200" y="5251450"/>
          <p14:tracePt t="375914" x="965200" y="5265738"/>
          <p14:tracePt t="375930" x="971550" y="5272088"/>
          <p14:tracePt t="376010" x="971550" y="5280025"/>
          <p14:tracePt t="376050" x="979488" y="5286375"/>
          <p14:tracePt t="376146" x="985838" y="5286375"/>
          <p14:tracePt t="376506" x="993775" y="5286375"/>
          <p14:tracePt t="376818" x="1000125" y="5286375"/>
          <p14:tracePt t="376850" x="1022350" y="5286375"/>
          <p14:tracePt t="376858" x="1028700" y="5286375"/>
          <p14:tracePt t="376863" x="1036638" y="5286375"/>
          <p14:tracePt t="376906" x="1042988" y="5286375"/>
          <p14:tracePt t="376914" x="1057275" y="5286375"/>
          <p14:tracePt t="376922" x="1065213" y="5294313"/>
          <p14:tracePt t="376937" x="1071563" y="5294313"/>
          <p14:tracePt t="376944" x="1079500" y="5294313"/>
          <p14:tracePt t="376961" x="1100138" y="5294313"/>
          <p14:tracePt t="376978" x="1108075" y="5294313"/>
          <p14:tracePt t="376994" x="1128713" y="5308600"/>
          <p14:tracePt t="377010" x="1136650" y="5308600"/>
          <p14:tracePt t="377030" x="1143000" y="5308600"/>
          <p14:tracePt t="377066" x="1150938" y="5308600"/>
          <p14:tracePt t="377074" x="1171575" y="5308600"/>
          <p14:tracePt t="377087" x="1179513" y="5308600"/>
          <p14:tracePt t="377094" x="1193800" y="5308600"/>
          <p14:tracePt t="377110" x="1250950" y="5308600"/>
          <p14:tracePt t="377127" x="1271588" y="5308600"/>
          <p14:tracePt t="377143" x="1293813" y="5308600"/>
          <p14:tracePt t="377161" x="1300163" y="5308600"/>
          <p14:tracePt t="377210" x="1308100" y="5308600"/>
          <p14:tracePt t="377242" x="1314450" y="5308600"/>
          <p14:tracePt t="377250" x="1328738" y="5308600"/>
          <p14:tracePt t="377259" x="1336675" y="5308600"/>
          <p14:tracePt t="377330" x="1343025" y="5308600"/>
          <p14:tracePt t="377353" x="1365250" y="5308600"/>
          <p14:tracePt t="377362" x="1371600" y="5308600"/>
          <p14:tracePt t="377378" x="1385888" y="5308600"/>
          <p14:tracePt t="377394" x="1393825" y="5308600"/>
          <p14:tracePt t="377394" x="1422400" y="5308600"/>
          <p14:tracePt t="377410" x="1479550" y="5308600"/>
          <p14:tracePt t="377427" x="1543050" y="5308600"/>
          <p14:tracePt t="377443" x="1585913" y="5308600"/>
          <p14:tracePt t="377460" x="1600200" y="5308600"/>
          <p14:tracePt t="377477" x="1622425" y="5308600"/>
          <p14:tracePt t="377493" x="1651000" y="5308600"/>
          <p14:tracePt t="377510" x="1679575" y="5308600"/>
          <p14:tracePt t="377526" x="1714500" y="5308600"/>
          <p14:tracePt t="377543" x="1728788" y="5308600"/>
          <p14:tracePt t="377559" x="1765300" y="5322888"/>
          <p14:tracePt t="377576" x="1800225" y="5337175"/>
          <p14:tracePt t="377593" x="1851025" y="5372100"/>
          <p14:tracePt t="377610" x="1879600" y="5380038"/>
          <p14:tracePt t="377627" x="1893888" y="5394325"/>
          <p14:tracePt t="377666" x="1900238" y="5394325"/>
          <p14:tracePt t="377674" x="1914525" y="5394325"/>
          <p14:tracePt t="377681" x="1922463" y="5400675"/>
          <p14:tracePt t="377693" x="1928813" y="5408613"/>
          <p14:tracePt t="377709" x="1943100" y="5437188"/>
          <p14:tracePt t="377726" x="1943100" y="5443538"/>
          <p14:tracePt t="377742" x="1943100" y="5465763"/>
          <p14:tracePt t="377760" x="1965325" y="5486400"/>
          <p14:tracePt t="377802" x="1971675" y="5508625"/>
          <p14:tracePt t="377818" x="1971675" y="5514975"/>
          <p14:tracePt t="377867" x="1971675" y="5522913"/>
          <p14:tracePt t="377873" x="1971675" y="5529263"/>
          <p14:tracePt t="377882" x="1971675" y="5543550"/>
          <p14:tracePt t="377898" x="1971675" y="5551488"/>
          <p14:tracePt t="377914" x="1971675" y="5565775"/>
          <p14:tracePt t="377946" x="1971675" y="5586413"/>
          <p14:tracePt t="377954" x="1965325" y="5594350"/>
          <p14:tracePt t="377962" x="1957388" y="5600700"/>
          <p14:tracePt t="377975" x="1951038" y="5608638"/>
          <p14:tracePt t="377995" x="1928813" y="5622925"/>
          <p14:tracePt t="377995" x="1922463" y="5629275"/>
          <p14:tracePt t="378042" x="1914525" y="5629275"/>
          <p14:tracePt t="378049" x="1900238" y="5629275"/>
          <p14:tracePt t="378058" x="1885950" y="5629275"/>
          <p14:tracePt t="378076" x="1857375" y="5629275"/>
          <p14:tracePt t="378093" x="1836738" y="5629275"/>
          <p14:tracePt t="378109" x="1808163" y="5614988"/>
          <p14:tracePt t="378126" x="1800225" y="5608638"/>
          <p14:tracePt t="378142" x="1779588" y="5586413"/>
          <p14:tracePt t="378159" x="1757363" y="5580063"/>
          <p14:tracePt t="378176" x="1736725" y="5572125"/>
          <p14:tracePt t="378192" x="1722438" y="5557838"/>
          <p14:tracePt t="378210" x="1708150" y="5551488"/>
          <p14:tracePt t="378225" x="1657350" y="5529263"/>
          <p14:tracePt t="378242" x="1651000" y="5522913"/>
          <p14:tracePt t="378259" x="1636713" y="5508625"/>
          <p14:tracePt t="378275" x="1628775" y="5500688"/>
          <p14:tracePt t="378292" x="1614488" y="5500688"/>
          <p14:tracePt t="378309" x="1608138" y="5494338"/>
          <p14:tracePt t="378326" x="1579563" y="5480050"/>
          <p14:tracePt t="378341" x="1557338" y="5457825"/>
          <p14:tracePt t="378359" x="1543050" y="5429250"/>
          <p14:tracePt t="378375" x="1514475" y="5408613"/>
          <p14:tracePt t="378392" x="1508125" y="5400675"/>
          <p14:tracePt t="378408" x="1493838" y="5386388"/>
          <p14:tracePt t="378425" x="1479550" y="5351463"/>
          <p14:tracePt t="378442" x="1471613" y="5329238"/>
          <p14:tracePt t="378459" x="1471613" y="5286375"/>
          <p14:tracePt t="378476" x="1443038" y="5237163"/>
          <p14:tracePt t="378492" x="1443038" y="5214938"/>
          <p14:tracePt t="378508" x="1436688" y="5180013"/>
          <p14:tracePt t="378525" x="1436688" y="5172075"/>
          <p14:tracePt t="378570" x="1436688" y="5157788"/>
          <p14:tracePt t="378572" x="1436688" y="5151438"/>
          <p14:tracePt t="378706" x="1436688" y="5186363"/>
          <p14:tracePt t="378714" x="1436688" y="5200650"/>
          <p14:tracePt t="378718" x="1436688" y="5237163"/>
          <p14:tracePt t="378725" x="1450975" y="5286375"/>
          <p14:tracePt t="378742" x="1450975" y="5343525"/>
          <p14:tracePt t="378758" x="1457325" y="5408613"/>
          <p14:tracePt t="378774" x="1457325" y="5429250"/>
          <p14:tracePt t="378792" x="1465263" y="5443538"/>
          <p14:tracePt t="378946" x="1465263" y="5437188"/>
          <p14:tracePt t="378954" x="1465263" y="5422900"/>
          <p14:tracePt t="378962" x="1465263" y="5400675"/>
          <p14:tracePt t="378974" x="1465263" y="5380038"/>
          <p14:tracePt t="378974" x="1465263" y="5343525"/>
          <p14:tracePt t="378992" x="1465263" y="5322888"/>
          <p14:tracePt t="379008" x="1465263" y="5286375"/>
          <p14:tracePt t="379042" x="1465263" y="5280025"/>
          <p14:tracePt t="379250" x="1465263" y="5294313"/>
          <p14:tracePt t="379378" x="1471613" y="5300663"/>
          <p14:tracePt t="379442" x="1479550" y="5300663"/>
          <p14:tracePt t="379450" x="1485900" y="5286375"/>
          <p14:tracePt t="380147" x="1493838" y="5280025"/>
          <p14:tracePt t="380458" x="1500188" y="5272088"/>
          <p14:tracePt t="380467" x="1508125" y="5265738"/>
          <p14:tracePt t="380746" x="1508125" y="5286375"/>
          <p14:tracePt t="380762" x="1508125" y="5294313"/>
          <p14:tracePt t="380770" x="1508125" y="5300663"/>
          <p14:tracePt t="380792" x="1508125" y="5314950"/>
          <p14:tracePt t="380882" x="1508125" y="5322888"/>
          <p14:tracePt t="380914" x="1508125" y="5329238"/>
          <p14:tracePt t="380922" x="1508125" y="5337175"/>
          <p14:tracePt t="380930" x="1500188" y="5343525"/>
          <p14:tracePt t="380938" x="1485900" y="5357813"/>
          <p14:tracePt t="380955" x="1479550" y="5365750"/>
          <p14:tracePt t="380972" x="1471613" y="5372100"/>
          <p14:tracePt t="380988" x="1465263" y="5372100"/>
          <p14:tracePt t="381004" x="1457325" y="5372100"/>
          <p14:tracePt t="381023" x="1443038" y="5380038"/>
          <p14:tracePt t="381037" x="1422400" y="5380038"/>
          <p14:tracePt t="381054" x="1385888" y="5380038"/>
          <p14:tracePt t="381072" x="1343025" y="5380038"/>
          <p14:tracePt t="381088" x="1285875" y="5380038"/>
          <p14:tracePt t="381105" x="1208088" y="5380038"/>
          <p14:tracePt t="381121" x="1136650" y="5357813"/>
          <p14:tracePt t="381121" x="1122363" y="5351463"/>
          <p14:tracePt t="381138" x="1093788" y="5337175"/>
          <p14:tracePt t="381154" x="1085850" y="5337175"/>
          <p14:tracePt t="381171" x="1079500" y="5337175"/>
          <p14:tracePt t="381187" x="1065213" y="5337175"/>
          <p14:tracePt t="381204" x="1057275" y="5337175"/>
          <p14:tracePt t="381221" x="1042988" y="5337175"/>
          <p14:tracePt t="381274" x="1036638" y="5337175"/>
          <p14:tracePt t="381306" x="1022350" y="5337175"/>
          <p14:tracePt t="381482" x="1042988" y="5337175"/>
          <p14:tracePt t="381498" x="1100138" y="5343525"/>
          <p14:tracePt t="381506" x="1114425" y="5343525"/>
          <p14:tracePt t="381507" x="1157288" y="5365750"/>
          <p14:tracePt t="381520" x="1185863" y="5365750"/>
          <p14:tracePt t="381538" x="1193800" y="5365750"/>
          <p14:tracePt t="381554" x="1208088" y="5365750"/>
          <p14:tracePt t="381570" x="1228725" y="5365750"/>
          <p14:tracePt t="381588" x="1243013" y="5365750"/>
          <p14:tracePt t="381603" x="1257300" y="5365750"/>
          <p14:tracePt t="381621" x="1265238" y="5372100"/>
          <p14:tracePt t="381682" x="1271588" y="5380038"/>
          <p14:tracePt t="381718" x="1271588" y="5386388"/>
          <p14:tracePt t="381746" x="1257300" y="5400675"/>
          <p14:tracePt t="381778" x="1236663" y="5400675"/>
          <p14:tracePt t="381786" x="1228725" y="5400675"/>
          <p14:tracePt t="381794" x="1222375" y="5400675"/>
          <p14:tracePt t="381826" x="1214438" y="5400675"/>
          <p14:tracePt t="381834" x="1193800" y="5400675"/>
          <p14:tracePt t="381841" x="1185863" y="5400675"/>
          <p14:tracePt t="381853" x="1179513" y="5400675"/>
          <p14:tracePt t="381854" x="1143000" y="5400675"/>
          <p14:tracePt t="381870" x="1122363" y="5400675"/>
          <p14:tracePt t="381887" x="1085850" y="5400675"/>
          <p14:tracePt t="381903" x="1071563" y="5394325"/>
          <p14:tracePt t="381936" x="1057275" y="5386388"/>
          <p14:tracePt t="381953" x="1028700" y="5386388"/>
          <p14:tracePt t="381954" x="1014413" y="5386388"/>
          <p14:tracePt t="381971" x="1000125" y="5386388"/>
          <p14:tracePt t="381987" x="971550" y="5365750"/>
          <p14:tracePt t="382004" x="957263" y="5365750"/>
          <p14:tracePt t="382020" x="928688" y="5357813"/>
          <p14:tracePt t="382039" x="914400" y="5351463"/>
          <p14:tracePt t="382053" x="908050" y="5351463"/>
          <p14:tracePt t="382091" x="900113" y="5343525"/>
          <p14:tracePt t="382106" x="893763" y="5343525"/>
          <p14:tracePt t="382106" x="879475" y="5343525"/>
          <p14:tracePt t="382119" x="865188" y="5343525"/>
          <p14:tracePt t="382298" x="857250" y="5337175"/>
          <p14:tracePt t="382338" x="865188" y="5322888"/>
          <p14:tracePt t="382350" x="871538" y="5322888"/>
          <p14:tracePt t="382354" x="893763" y="5322888"/>
          <p14:tracePt t="382354" x="900113" y="5322888"/>
          <p14:tracePt t="382370" x="908050" y="5322888"/>
          <p14:tracePt t="382370" x="936625" y="5322888"/>
          <p14:tracePt t="382387" x="942975" y="5322888"/>
          <p14:tracePt t="382403" x="957263" y="5322888"/>
          <p14:tracePt t="382419" x="985838" y="5322888"/>
          <p14:tracePt t="382436" x="1022350" y="5322888"/>
          <p14:tracePt t="382453" x="1065213" y="5322888"/>
          <p14:tracePt t="382470" x="1093788" y="5322888"/>
          <p14:tracePt t="382486" x="1122363" y="5322888"/>
          <p14:tracePt t="382503" x="1150938" y="5322888"/>
          <p14:tracePt t="382520" x="1157288" y="5322888"/>
          <p14:tracePt t="382562" x="1171575" y="5322888"/>
          <p14:tracePt t="382570" x="1179513" y="5322888"/>
          <p14:tracePt t="382585" x="1208088" y="5329238"/>
          <p14:tracePt t="382590" x="1228725" y="5337175"/>
          <p14:tracePt t="382602" x="1271588" y="5337175"/>
          <p14:tracePt t="382620" x="1308100" y="5343525"/>
          <p14:tracePt t="382635" x="1343025" y="5343525"/>
          <p14:tracePt t="382652" x="1357313" y="5365750"/>
          <p14:tracePt t="382698" x="1365250" y="5365750"/>
          <p14:tracePt t="382706" x="1393825" y="5372100"/>
          <p14:tracePt t="382754" x="1400175" y="5372100"/>
          <p14:tracePt t="382803" x="1408113" y="5380038"/>
          <p14:tracePt t="382858" x="1428750" y="5386388"/>
          <p14:tracePt t="382874" x="1436688" y="5386388"/>
          <p14:tracePt t="382906" x="1443038" y="5386388"/>
          <p14:tracePt t="382914" x="1465263" y="5386388"/>
          <p14:tracePt t="382946" x="1471613" y="5386388"/>
          <p14:tracePt t="382954" x="1485900" y="5386388"/>
          <p14:tracePt t="382956" x="1500188" y="5386388"/>
          <p14:tracePt t="382969" x="1522413" y="5408613"/>
          <p14:tracePt t="383001" x="1528763" y="5408613"/>
          <p14:tracePt t="383002" x="1550988" y="5408613"/>
          <p14:tracePt t="383018" x="1557338" y="5408613"/>
          <p14:tracePt t="383037" x="1565275" y="5408613"/>
          <p14:tracePt t="383052" x="1585913" y="5408613"/>
          <p14:tracePt t="383069" x="1622425" y="5414963"/>
          <p14:tracePt t="383085" x="1643063" y="5422900"/>
          <p14:tracePt t="383101" x="1679575" y="5422900"/>
          <p14:tracePt t="383118" x="1708150" y="5422900"/>
          <p14:tracePt t="383135" x="1743075" y="5422900"/>
          <p14:tracePt t="383152" x="1765300" y="5422900"/>
          <p14:tracePt t="383168" x="1800225" y="5422900"/>
          <p14:tracePt t="383185" x="1822450" y="5422900"/>
          <p14:tracePt t="383201" x="1857375" y="5422900"/>
          <p14:tracePt t="383220" x="1871663" y="5422900"/>
          <p14:tracePt t="383234" x="1900238" y="5422900"/>
          <p14:tracePt t="383252" x="1908175" y="5422900"/>
          <p14:tracePt t="383268" x="1922463" y="5422900"/>
          <p14:tracePt t="383284" x="1951038" y="5429250"/>
          <p14:tracePt t="383301" x="1979613" y="5429250"/>
          <p14:tracePt t="383318" x="1985963" y="5429250"/>
          <p14:tracePt t="383335" x="2000250" y="5429250"/>
          <p14:tracePt t="383410" x="2022475" y="5451475"/>
          <p14:tracePt t="383430" x="2028825" y="5451475"/>
          <p14:tracePt t="383439" x="2036763" y="5451475"/>
          <p14:tracePt t="383458" x="2051050" y="5451475"/>
          <p14:tracePt t="383474" x="2065338" y="5437188"/>
          <p14:tracePt t="383490" x="2071688" y="5429250"/>
          <p14:tracePt t="383509" x="2085975" y="5422900"/>
          <p14:tracePt t="383562" x="2093913" y="5414963"/>
          <p14:tracePt t="383593" x="2100263" y="5408613"/>
          <p14:tracePt t="383601" x="2108200" y="5408613"/>
          <p14:tracePt t="383617" x="2114550" y="5408613"/>
          <p14:tracePt t="383625" x="2122488" y="5400675"/>
          <p14:tracePt t="383746" x="2136775" y="5400675"/>
          <p14:tracePt t="383764" x="2143125" y="5400675"/>
          <p14:tracePt t="383874" x="2136775" y="5400675"/>
          <p14:tracePt t="383882" x="2093913" y="5408613"/>
          <p14:tracePt t="383884" x="2071688" y="5429250"/>
          <p14:tracePt t="383900" x="2022475" y="5465763"/>
          <p14:tracePt t="383918" x="2008188" y="5480050"/>
          <p14:tracePt t="383933" x="1985963" y="5508625"/>
          <p14:tracePt t="383950" x="1971675" y="5514975"/>
          <p14:tracePt t="384002" x="1965325" y="5514975"/>
          <p14:tracePt t="384010" x="1936750" y="5514975"/>
          <p14:tracePt t="384018" x="1900238" y="5522913"/>
          <p14:tracePt t="384036" x="1871663" y="5529263"/>
          <p14:tracePt t="384050" x="1851025" y="5537200"/>
          <p14:tracePt t="384067" x="1808163" y="5537200"/>
          <p14:tracePt t="384084" x="1751013" y="5551488"/>
          <p14:tracePt t="384100" x="1671638" y="5551488"/>
          <p14:tracePt t="384117" x="1628775" y="5551488"/>
          <p14:tracePt t="384133" x="1579563" y="5551488"/>
          <p14:tracePt t="384150" x="1536700" y="5551488"/>
          <p14:tracePt t="384167" x="1485900" y="5551488"/>
          <p14:tracePt t="384184" x="1443038" y="5551488"/>
          <p14:tracePt t="384199" x="1400175" y="5551488"/>
          <p14:tracePt t="384217" x="1357313" y="5551488"/>
          <p14:tracePt t="384217" x="1328738" y="5551488"/>
          <p14:tracePt t="384235" x="1285875" y="5551488"/>
          <p14:tracePt t="384250" x="1222375" y="5557838"/>
          <p14:tracePt t="384266" x="1128713" y="5565775"/>
          <p14:tracePt t="384283" x="1093788" y="5586413"/>
          <p14:tracePt t="384301" x="1036638" y="5594350"/>
          <p14:tracePt t="384316" x="1008063" y="5594350"/>
          <p14:tracePt t="384334" x="1000125" y="5600700"/>
          <p14:tracePt t="384349" x="993775" y="5600700"/>
          <p14:tracePt t="384367" x="985838" y="5600700"/>
          <p14:tracePt t="384384" x="965200" y="5600700"/>
          <p14:tracePt t="384400" x="942975" y="5600700"/>
          <p14:tracePt t="384417" x="914400" y="5600700"/>
          <p14:tracePt t="384433" x="865188" y="5600700"/>
          <p14:tracePt t="384450" x="828675" y="5600700"/>
          <p14:tracePt t="384466" x="808038" y="5600700"/>
          <p14:tracePt t="384483" x="779463" y="5600700"/>
          <p14:tracePt t="384530" x="765175" y="5600700"/>
          <p14:tracePt t="384562" x="757238" y="5600700"/>
          <p14:tracePt t="384570" x="750888" y="5600700"/>
          <p14:tracePt t="384578" x="728663" y="5600700"/>
          <p14:tracePt t="384586" x="671513" y="5600700"/>
          <p14:tracePt t="384599" x="665163" y="5594350"/>
          <p14:tracePt t="384786" x="679450" y="5594350"/>
          <p14:tracePt t="384794" x="693738" y="5594350"/>
          <p14:tracePt t="384803" x="708025" y="5594350"/>
          <p14:tracePt t="384810" x="722313" y="5594350"/>
          <p14:tracePt t="384817" x="742950" y="5586413"/>
          <p14:tracePt t="384833" x="757238" y="5586413"/>
          <p14:tracePt t="384849" x="785813" y="5586413"/>
          <p14:tracePt t="384866" x="822325" y="5580063"/>
          <p14:tracePt t="384882" x="828675" y="5580063"/>
          <p14:tracePt t="384899" x="836613" y="5580063"/>
          <p14:tracePt t="384916" x="857250" y="5580063"/>
          <p14:tracePt t="384933" x="871538" y="5580063"/>
          <p14:tracePt t="384949" x="885825" y="5580063"/>
          <p14:tracePt t="384966" x="893763" y="5580063"/>
          <p14:tracePt t="384983" x="908050" y="5580063"/>
          <p14:tracePt t="385000" x="936625" y="5580063"/>
          <p14:tracePt t="385016" x="950913" y="5580063"/>
          <p14:tracePt t="385034" x="965200" y="5580063"/>
          <p14:tracePt t="385050" x="979488" y="5580063"/>
          <p14:tracePt t="385065" x="1014413" y="5580063"/>
          <p14:tracePt t="385084" x="1042988" y="5580063"/>
          <p14:tracePt t="385098" x="1057275" y="5586413"/>
          <p14:tracePt t="385116" x="1065213" y="5586413"/>
          <p14:tracePt t="385132" x="1079500" y="5586413"/>
          <p14:tracePt t="385149" x="1093788" y="5586413"/>
          <p14:tracePt t="385165" x="1114425" y="5586413"/>
          <p14:tracePt t="385182" x="1128713" y="5586413"/>
          <p14:tracePt t="385199" x="1150938" y="5586413"/>
          <p14:tracePt t="385216" x="1165225" y="5586413"/>
          <p14:tracePt t="385232" x="1171575" y="5594350"/>
          <p14:tracePt t="385249" x="1208088" y="5594350"/>
          <p14:tracePt t="385283" x="1214438" y="5594350"/>
          <p14:tracePt t="385283" x="1228725" y="5594350"/>
          <p14:tracePt t="385330" x="1236663" y="5594350"/>
          <p14:tracePt t="385338" x="1250950" y="5594350"/>
          <p14:tracePt t="385339" x="1265238" y="5594350"/>
          <p14:tracePt t="385357" x="1279525" y="5594350"/>
          <p14:tracePt t="385370" x="1314450" y="5594350"/>
          <p14:tracePt t="385382" x="1414463" y="5594350"/>
          <p14:tracePt t="385398" x="1465263" y="5600700"/>
          <p14:tracePt t="385415" x="1514475" y="5614988"/>
          <p14:tracePt t="385432" x="1536700" y="5614988"/>
          <p14:tracePt t="385448" x="1550988" y="5629275"/>
          <p14:tracePt t="385490" x="1557338" y="5629275"/>
          <p14:tracePt t="385498" x="1593850" y="5629275"/>
          <p14:tracePt t="385504" x="1622425" y="5637213"/>
          <p14:tracePt t="385520" x="1657350" y="5643563"/>
          <p14:tracePt t="385532" x="1679575" y="5643563"/>
          <p14:tracePt t="385548" x="1714500" y="5651500"/>
          <p14:tracePt t="385565" x="1743075" y="5651500"/>
          <p14:tracePt t="385581" x="1757363" y="5651500"/>
          <p14:tracePt t="385599" x="1779588" y="5651500"/>
          <p14:tracePt t="385614" x="1814513" y="5651500"/>
          <p14:tracePt t="385631" x="1822450" y="5651500"/>
          <p14:tracePt t="385648" x="1836738" y="5651500"/>
          <p14:tracePt t="385665" x="1857375" y="5651500"/>
          <p14:tracePt t="385665" x="1865313" y="5651500"/>
          <p14:tracePt t="385699" x="1871663" y="5651500"/>
          <p14:tracePt t="385699" x="1885950" y="5651500"/>
          <p14:tracePt t="385715" x="1908175" y="5651500"/>
          <p14:tracePt t="385731" x="2028825" y="5614988"/>
          <p14:tracePt t="385748" x="2157413" y="5594350"/>
          <p14:tracePt t="385764" x="2243138" y="5594350"/>
          <p14:tracePt t="385782" x="2308225" y="5594350"/>
          <p14:tracePt t="385798" x="2322513" y="5594350"/>
          <p14:tracePt t="385815" x="2343150" y="5572125"/>
          <p14:tracePt t="385906" x="2351088" y="5572125"/>
          <p14:tracePt t="385914" x="2357438" y="5572125"/>
          <p14:tracePt t="385928" x="2365375" y="5565775"/>
          <p14:tracePt t="386178" x="2351088" y="5565775"/>
          <p14:tracePt t="386186" x="2322513" y="5572125"/>
          <p14:tracePt t="386189" x="2300288" y="5572125"/>
          <p14:tracePt t="386197" x="2279650" y="5580063"/>
          <p14:tracePt t="386214" x="2243138" y="5580063"/>
          <p14:tracePt t="386231" x="2222500" y="5580063"/>
          <p14:tracePt t="386247" x="2200275" y="5586413"/>
          <p14:tracePt t="386264" x="2157413" y="5586413"/>
          <p14:tracePt t="386280" x="2122488" y="5594350"/>
          <p14:tracePt t="386297" x="2071688" y="5594350"/>
          <p14:tracePt t="386314" x="2028825" y="5594350"/>
          <p14:tracePt t="386330" x="1971675" y="5594350"/>
          <p14:tracePt t="386348" x="1928813" y="5594350"/>
          <p14:tracePt t="386363" x="1879600" y="5594350"/>
          <p14:tracePt t="386381" x="1793875" y="5614988"/>
          <p14:tracePt t="386397" x="1751013" y="5614988"/>
          <p14:tracePt t="386414" x="1722438" y="5614988"/>
          <p14:tracePt t="386430" x="1693863" y="5614988"/>
          <p14:tracePt t="386447" x="1665288" y="5614988"/>
          <p14:tracePt t="386464" x="1622425" y="5614988"/>
          <p14:tracePt t="386481" x="1600200" y="5622925"/>
          <p14:tracePt t="386481" x="1579563" y="5622925"/>
          <p14:tracePt t="386498" x="1571625" y="5622925"/>
          <p14:tracePt t="386513" x="1550988" y="5629275"/>
          <p14:tracePt t="386554" x="1543050" y="5629275"/>
          <p14:tracePt t="386559" x="1500188" y="5629275"/>
          <p14:tracePt t="386563" x="1443038" y="5637213"/>
          <p14:tracePt t="386580" x="1350963" y="5657850"/>
          <p14:tracePt t="386597" x="1293813" y="5665788"/>
          <p14:tracePt t="386613" x="1250950" y="5680075"/>
          <p14:tracePt t="386629" x="1214438" y="5680075"/>
          <p14:tracePt t="386647" x="1171575" y="5680075"/>
          <p14:tracePt t="386664" x="1150938" y="5686425"/>
          <p14:tracePt t="386680" x="1136650" y="5686425"/>
          <p14:tracePt t="386696" x="1114425" y="5686425"/>
          <p14:tracePt t="386713" x="1085850" y="5700713"/>
          <p14:tracePt t="386770" x="1071563" y="5700713"/>
          <p14:tracePt t="386802" x="1065213" y="5700713"/>
          <p14:tracePt t="386810" x="1050925" y="5700713"/>
          <p14:tracePt t="386818" x="1022350" y="5700713"/>
          <p14:tracePt t="386829" x="1008063" y="5700713"/>
          <p14:tracePt t="386846" x="971550" y="5700713"/>
          <p14:tracePt t="386864" x="950913" y="5686425"/>
          <p14:tracePt t="386879" x="928688" y="5657850"/>
          <p14:tracePt t="386897" x="928688" y="5651500"/>
          <p14:tracePt t="386913" x="928688" y="5629275"/>
          <p14:tracePt t="386930" x="922338" y="5622925"/>
          <p14:tracePt t="386970" x="922338" y="5614988"/>
          <p14:tracePt t="386980" x="908050" y="5586413"/>
          <p14:tracePt t="386980" x="893763" y="5572125"/>
          <p14:tracePt t="386996" x="885825" y="5543550"/>
          <p14:tracePt t="387013" x="879475" y="5486400"/>
          <p14:tracePt t="387045" x="857250" y="5437188"/>
          <p14:tracePt t="387046" x="850900" y="5408613"/>
          <p14:tracePt t="387062" x="842963" y="5380038"/>
          <p14:tracePt t="387080" x="842963" y="5365750"/>
          <p14:tracePt t="387096" x="842963" y="5337175"/>
          <p14:tracePt t="387112" x="836613" y="5329238"/>
          <p14:tracePt t="387112" x="836613" y="5322888"/>
          <p14:tracePt t="387130" x="836613" y="5308600"/>
          <p14:tracePt t="387146" x="836613" y="5294313"/>
          <p14:tracePt t="387202" x="836613" y="5286375"/>
          <p14:tracePt t="387210" x="836613" y="5280025"/>
          <p14:tracePt t="387242" x="842963" y="5280025"/>
          <p14:tracePt t="387274" x="850900" y="5280025"/>
          <p14:tracePt t="387290" x="857250" y="5280025"/>
          <p14:tracePt t="387301" x="865188" y="5280025"/>
          <p14:tracePt t="387322" x="879475" y="5280025"/>
          <p14:tracePt t="387338" x="900113" y="5265738"/>
          <p14:tracePt t="387370" x="908050" y="5257800"/>
          <p14:tracePt t="387410" x="922338" y="5257800"/>
          <p14:tracePt t="387418" x="928688" y="5257800"/>
          <p14:tracePt t="387426" x="936625" y="5257800"/>
          <p14:tracePt t="387434" x="950913" y="5251450"/>
          <p14:tracePt t="387450" x="957263" y="5251450"/>
          <p14:tracePt t="387462" x="965200" y="5251450"/>
          <p14:tracePt t="387479" x="971550" y="5251450"/>
          <p14:tracePt t="387496" x="993775" y="5251450"/>
          <p14:tracePt t="387511" x="1000125" y="5251450"/>
          <p14:tracePt t="387529" x="1022350" y="5243513"/>
          <p14:tracePt t="387545" x="1036638" y="5243513"/>
          <p14:tracePt t="387586" x="1042988" y="5243513"/>
          <p14:tracePt t="387594" x="1057275" y="5243513"/>
          <p14:tracePt t="387603" x="1071563" y="5243513"/>
          <p14:tracePt t="387612" x="1085850" y="5237163"/>
          <p14:tracePt t="387650" x="1093788" y="5237163"/>
          <p14:tracePt t="387662" x="1108075" y="5237163"/>
          <p14:tracePt t="387666" x="1114425" y="5237163"/>
          <p14:tracePt t="387678" x="1122363" y="5237163"/>
          <p14:tracePt t="387695" x="1128713" y="5237163"/>
          <p14:tracePt t="387712" x="1150938" y="5237163"/>
          <p14:tracePt t="387729" x="1165225" y="5214938"/>
          <p14:tracePt t="387770" x="1171575" y="5214938"/>
          <p14:tracePt t="387778" x="1185863" y="5214938"/>
          <p14:tracePt t="387782" x="1193800" y="5214938"/>
          <p14:tracePt t="387795" x="1200150" y="5214938"/>
          <p14:tracePt t="387812" x="1228725" y="5214938"/>
          <p14:tracePt t="387829" x="1250950" y="5214938"/>
          <p14:tracePt t="387844" x="1265238" y="5214938"/>
          <p14:tracePt t="387862" x="1279525" y="5214938"/>
          <p14:tracePt t="387906" x="1293813" y="5214938"/>
          <p14:tracePt t="387922" x="1308100" y="5214938"/>
          <p14:tracePt t="387930" x="1314450" y="5214938"/>
          <p14:tracePt t="387946" x="1322388" y="5214938"/>
          <p14:tracePt t="387962" x="1328738" y="5214938"/>
          <p14:tracePt t="387994" x="1350963" y="5229225"/>
          <p14:tracePt t="388034" x="1357313" y="5229225"/>
          <p14:tracePt t="388074" x="1365250" y="5229225"/>
          <p14:tracePt t="388113" x="1379538" y="5229225"/>
          <p14:tracePt t="388162" x="1385888" y="5229225"/>
          <p14:tracePt t="388170" x="1393825" y="5229225"/>
          <p14:tracePt t="388210" x="1414463" y="5237163"/>
          <p14:tracePt t="388242" x="1422400" y="5237163"/>
          <p14:tracePt t="388338" x="1428750" y="5237163"/>
          <p14:tracePt t="388370" x="1436688" y="5237163"/>
          <p14:tracePt t="388466" x="1443038" y="5237163"/>
          <p14:tracePt t="388474" x="1450975" y="5237163"/>
          <p14:tracePt t="388482" x="1457325" y="5237163"/>
          <p14:tracePt t="388490" x="1471613" y="5251450"/>
          <p14:tracePt t="388495" x="1479550" y="5251450"/>
          <p14:tracePt t="388511" x="1514475" y="5265738"/>
          <p14:tracePt t="388528" x="1550988" y="5280025"/>
          <p14:tracePt t="388544" x="1600200" y="5314950"/>
          <p14:tracePt t="388561" x="1628775" y="5322888"/>
          <p14:tracePt t="388561" x="1651000" y="5322888"/>
          <p14:tracePt t="388579" x="1693863" y="5329238"/>
          <p14:tracePt t="388594" x="1714500" y="5343525"/>
          <p14:tracePt t="388611" x="1736725" y="5343525"/>
          <p14:tracePt t="388628" x="1751013" y="5351463"/>
          <p14:tracePt t="388644" x="1771650" y="5351463"/>
          <p14:tracePt t="388660" x="1814513" y="5357813"/>
          <p14:tracePt t="388678" x="1843088" y="5365750"/>
          <p14:tracePt t="388694" x="1865313" y="5365750"/>
          <p14:tracePt t="388711" x="1885950" y="5365750"/>
          <p14:tracePt t="388728" x="1900238" y="5365750"/>
          <p14:tracePt t="388743" x="1914525" y="5380038"/>
          <p14:tracePt t="388761" x="1928813" y="5380038"/>
          <p14:tracePt t="388777" x="1965325" y="5400675"/>
          <p14:tracePt t="388794" x="1971675" y="5400675"/>
          <p14:tracePt t="388810" x="2008188" y="5400675"/>
          <p14:tracePt t="388827" x="2036763" y="5408613"/>
          <p14:tracePt t="388844" x="2100263" y="5408613"/>
          <p14:tracePt t="388859" x="2151063" y="5408613"/>
          <p14:tracePt t="388876" x="2200275" y="5408613"/>
          <p14:tracePt t="388893" x="2222500" y="5408613"/>
          <p14:tracePt t="388910" x="2228850" y="5408613"/>
          <p14:tracePt t="388926" x="2243138" y="5408613"/>
          <p14:tracePt t="388943" x="2257425" y="5408613"/>
          <p14:tracePt t="389090" x="2265363" y="5422900"/>
          <p14:tracePt t="389098" x="2265363" y="5437188"/>
          <p14:tracePt t="389106" x="2251075" y="5465763"/>
          <p14:tracePt t="389114" x="2236788" y="5480050"/>
          <p14:tracePt t="389126" x="2228850" y="5486400"/>
          <p14:tracePt t="389143" x="2222500" y="5500688"/>
          <p14:tracePt t="389274" x="2214563" y="5508625"/>
          <p14:tracePt t="389306" x="2208213" y="5514975"/>
          <p14:tracePt t="389314" x="2200275" y="5522913"/>
          <p14:tracePt t="389322" x="2185988" y="5529263"/>
          <p14:tracePt t="389354" x="2179638" y="5529263"/>
          <p14:tracePt t="389362" x="2151063" y="5529263"/>
          <p14:tracePt t="389370" x="2136775" y="5529263"/>
          <p14:tracePt t="389383" x="2108200" y="5529263"/>
          <p14:tracePt t="389393" x="2093913" y="5543550"/>
          <p14:tracePt t="389409" x="2065338" y="5543550"/>
          <p14:tracePt t="389427" x="2036763" y="5551488"/>
          <p14:tracePt t="389442" x="2022475" y="5551488"/>
          <p14:tracePt t="389459" x="2000250" y="5551488"/>
          <p14:tracePt t="389476" x="1985963" y="5551488"/>
          <p14:tracePt t="389493" x="1979613" y="5557838"/>
          <p14:tracePt t="389509" x="1965325" y="5557838"/>
          <p14:tracePt t="389525" x="1957388" y="5557838"/>
          <p14:tracePt t="389542" x="1922463" y="5557838"/>
          <p14:tracePt t="389559" x="1893888" y="5557838"/>
          <p14:tracePt t="389575" x="1865313" y="5557838"/>
          <p14:tracePt t="389592" x="1836738" y="5551488"/>
          <p14:tracePt t="389610" x="1793875" y="5537200"/>
          <p14:tracePt t="389627" x="1765300" y="5522913"/>
          <p14:tracePt t="389643" x="1728788" y="5500688"/>
          <p14:tracePt t="389659" x="1685925" y="5486400"/>
          <p14:tracePt t="389676" x="1665288" y="5486400"/>
          <p14:tracePt t="389693" x="1651000" y="5472113"/>
          <p14:tracePt t="389709" x="1622425" y="5465763"/>
          <p14:tracePt t="389726" x="1593850" y="5451475"/>
          <p14:tracePt t="389743" x="1579563" y="5443538"/>
          <p14:tracePt t="389759" x="1522413" y="5422900"/>
          <p14:tracePt t="389776" x="1485900" y="5400675"/>
          <p14:tracePt t="389793" x="1471613" y="5386388"/>
          <p14:tracePt t="389809" x="1450975" y="5365750"/>
          <p14:tracePt t="389826" x="1436688" y="5351463"/>
          <p14:tracePt t="389842" x="1422400" y="5343525"/>
          <p14:tracePt t="389859" x="1385888" y="5322888"/>
          <p14:tracePt t="389876" x="1357313" y="5308600"/>
          <p14:tracePt t="389891" x="1336675" y="5286375"/>
          <p14:tracePt t="389909" x="1285875" y="5251450"/>
          <p14:tracePt t="389925" x="1279525" y="5243513"/>
          <p14:tracePt t="389942" x="1257300" y="5237163"/>
          <p14:tracePt t="389959" x="1243013" y="5237163"/>
          <p14:tracePt t="389975" x="1236663" y="5237163"/>
          <p14:tracePt t="389993" x="1214438" y="5237163"/>
          <p14:tracePt t="390008" x="1208088" y="5237163"/>
          <p14:tracePt t="390028" x="1200150" y="5237163"/>
          <p14:tracePt t="390042" x="1179513" y="5237163"/>
          <p14:tracePt t="390122" x="1171575" y="5237163"/>
          <p14:tracePt t="390130" x="1165225" y="5237163"/>
          <p14:tracePt t="390138" x="1143000" y="5237163"/>
          <p14:tracePt t="390146" x="1100138" y="5237163"/>
          <p14:tracePt t="390162" x="1050925" y="5237163"/>
          <p14:tracePt t="390175" x="971550" y="5237163"/>
          <p14:tracePt t="390191" x="900113" y="5237163"/>
          <p14:tracePt t="390209" x="842963" y="5208588"/>
          <p14:tracePt t="390224" x="808038" y="5200650"/>
          <p14:tracePt t="390224" x="793750" y="5186363"/>
          <p14:tracePt t="390243" x="750888" y="5165725"/>
          <p14:tracePt t="390258" x="708025" y="5137150"/>
          <p14:tracePt t="390275" x="679450" y="5094288"/>
          <p14:tracePt t="390292" x="650875" y="5043488"/>
          <p14:tracePt t="390308" x="628650" y="5008563"/>
          <p14:tracePt t="390324" x="614363" y="4986338"/>
          <p14:tracePt t="390341" x="614363" y="4965700"/>
          <p14:tracePt t="390359" x="614363" y="4951413"/>
          <p14:tracePt t="390374" x="614363" y="4922838"/>
          <p14:tracePt t="390391" x="614363" y="4900613"/>
          <p14:tracePt t="390408" x="614363" y="4879975"/>
          <p14:tracePt t="390425" x="642938" y="4837113"/>
          <p14:tracePt t="390441" x="708025" y="4786313"/>
          <p14:tracePt t="390458" x="728663" y="4786313"/>
          <p14:tracePt t="390476" x="757238" y="4786313"/>
          <p14:tracePt t="390492" x="765175" y="4779963"/>
          <p14:tracePt t="390508" x="785813" y="4779963"/>
          <p14:tracePt t="390525" x="793750" y="4772025"/>
          <p14:tracePt t="390541" x="800100" y="4772025"/>
          <p14:tracePt t="390558" x="814388" y="4765675"/>
          <p14:tracePt t="390575" x="822325" y="4751388"/>
          <p14:tracePt t="390591" x="836613" y="4737100"/>
          <p14:tracePt t="390608" x="842963" y="4729163"/>
          <p14:tracePt t="390625" x="850900" y="4714875"/>
          <p14:tracePt t="390641" x="871538" y="4694238"/>
          <p14:tracePt t="390730" x="850900" y="4679950"/>
          <p14:tracePt t="390737" x="842963" y="4672013"/>
          <p14:tracePt t="390746" x="836613" y="4672013"/>
          <p14:tracePt t="390758" x="828675" y="4672013"/>
          <p14:tracePt t="390774" x="822325" y="4672013"/>
          <p14:tracePt t="390791" x="808038" y="4672013"/>
          <p14:tracePt t="390808" x="800100" y="4672013"/>
          <p14:tracePt t="390824" x="793750" y="4672013"/>
          <p14:tracePt t="390858" x="771525" y="4672013"/>
          <p14:tracePt t="390859" x="742950" y="4686300"/>
          <p14:tracePt t="390875" x="736600" y="4700588"/>
          <p14:tracePt t="390890" x="728663" y="4714875"/>
          <p14:tracePt t="390908" x="722313" y="4722813"/>
          <p14:tracePt t="390971" x="722313" y="4743450"/>
          <p14:tracePt t="390978" x="722313" y="4765675"/>
          <p14:tracePt t="390981" x="722313" y="4786313"/>
          <p14:tracePt t="390990" x="722313" y="4843463"/>
          <p14:tracePt t="391007" x="722313" y="4865688"/>
          <p14:tracePt t="391025" x="722313" y="4879975"/>
          <p14:tracePt t="391040" x="722313" y="4908550"/>
          <p14:tracePt t="391057" x="728663" y="4922838"/>
          <p14:tracePt t="391098" x="736600" y="4929188"/>
          <p14:tracePt t="391105" x="742950" y="4957763"/>
          <p14:tracePt t="391113" x="750888" y="4965700"/>
          <p14:tracePt t="391113" x="771525" y="4972050"/>
          <p14:tracePt t="391131" x="779463" y="4979988"/>
          <p14:tracePt t="391139" x="793750" y="5000625"/>
          <p14:tracePt t="391157" x="814388" y="5029200"/>
          <p14:tracePt t="391174" x="842963" y="5051425"/>
          <p14:tracePt t="391191" x="850900" y="5057775"/>
          <p14:tracePt t="391207" x="871538" y="5072063"/>
          <p14:tracePt t="391223" x="879475" y="5080000"/>
          <p14:tracePt t="391240" x="908050" y="5094288"/>
          <p14:tracePt t="391256" x="914400" y="5094288"/>
          <p14:tracePt t="391273" x="950913" y="5100638"/>
          <p14:tracePt t="391410" x="936625" y="5114925"/>
          <p14:tracePt t="391418" x="928688" y="5114925"/>
          <p14:tracePt t="391426" x="914400" y="5114925"/>
          <p14:tracePt t="391428" x="908050" y="5114925"/>
          <p14:tracePt t="391440" x="879475" y="5114925"/>
          <p14:tracePt t="391456" x="865188" y="5114925"/>
          <p14:tracePt t="391456" x="842963" y="5114925"/>
          <p14:tracePt t="391474" x="822325" y="5100638"/>
          <p14:tracePt t="391490" x="765175" y="5051425"/>
          <p14:tracePt t="391507" x="728663" y="5014913"/>
          <p14:tracePt t="391523" x="693738" y="4994275"/>
          <p14:tracePt t="391540" x="685800" y="4979988"/>
          <p14:tracePt t="391556" x="679450" y="4943475"/>
          <p14:tracePt t="391573" x="679450" y="4914900"/>
          <p14:tracePt t="391590" x="679450" y="4894263"/>
          <p14:tracePt t="391606" x="679450" y="4843463"/>
          <p14:tracePt t="391623" x="679450" y="4814888"/>
          <p14:tracePt t="391639" x="679450" y="4779963"/>
          <p14:tracePt t="391657" x="679450" y="4765675"/>
          <p14:tracePt t="391673" x="693738" y="4722813"/>
          <p14:tracePt t="391707" x="714375" y="4694238"/>
          <p14:tracePt t="391707" x="722313" y="4679950"/>
          <p14:tracePt t="391723" x="742950" y="4643438"/>
          <p14:tracePt t="391739" x="765175" y="4614863"/>
          <p14:tracePt t="391756" x="779463" y="4608513"/>
          <p14:tracePt t="391773" x="785813" y="4608513"/>
          <p14:tracePt t="391914" x="771525" y="4608513"/>
          <p14:tracePt t="391922" x="750888" y="4614863"/>
          <p14:tracePt t="391930" x="728663" y="4629150"/>
          <p14:tracePt t="391946" x="693738" y="4657725"/>
          <p14:tracePt t="391956" x="679450" y="4672013"/>
          <p14:tracePt t="391973" x="665163" y="4679950"/>
          <p14:tracePt t="391990" x="657225" y="4694238"/>
          <p14:tracePt t="392005" x="657225" y="4714875"/>
          <p14:tracePt t="392023" x="657225" y="4737100"/>
          <p14:tracePt t="392038" x="657225" y="4800600"/>
          <p14:tracePt t="392055" x="657225" y="4843463"/>
          <p14:tracePt t="392073" x="657225" y="4886325"/>
          <p14:tracePt t="392089" x="657225" y="4937125"/>
          <p14:tracePt t="392106" x="671513" y="4972050"/>
          <p14:tracePt t="392122" x="679450" y="5014913"/>
          <p14:tracePt t="392140" x="693738" y="5043488"/>
          <p14:tracePt t="392156" x="722313" y="5080000"/>
          <p14:tracePt t="392173" x="757238" y="5094288"/>
          <p14:tracePt t="392189" x="771525" y="5100638"/>
          <p14:tracePt t="392206" x="785813" y="5108575"/>
          <p14:tracePt t="392222" x="814388" y="5114925"/>
          <p14:tracePt t="392239" x="822325" y="5114925"/>
          <p14:tracePt t="392256" x="842963" y="5129213"/>
          <p14:tracePt t="392306" x="857250" y="5137150"/>
          <p14:tracePt t="392362" x="865188" y="5137150"/>
          <p14:tracePt t="392394" x="871538" y="5137150"/>
          <p14:tracePt t="392754" x="879475" y="5143500"/>
          <p14:tracePt t="392762" x="879475" y="5151438"/>
          <p14:tracePt t="392764" x="879475" y="5157788"/>
          <p14:tracePt t="392772" x="879475" y="5186363"/>
          <p14:tracePt t="392788" x="879475" y="5200650"/>
          <p14:tracePt t="392805" x="879475" y="5229225"/>
          <p14:tracePt t="392821" x="879475" y="5237163"/>
          <p14:tracePt t="392838" x="879475" y="5243513"/>
          <p14:tracePt t="392854" x="879475" y="5257800"/>
          <p14:tracePt t="392871" x="879475" y="5265738"/>
          <p14:tracePt t="392888" x="871538" y="5280025"/>
          <p14:tracePt t="392905" x="865188" y="5294313"/>
          <p14:tracePt t="392905" x="865188" y="5300663"/>
          <p14:tracePt t="392922" x="857250" y="5308600"/>
          <p14:tracePt t="392938" x="850900" y="5314950"/>
          <p14:tracePt t="392955" x="828675" y="5351463"/>
          <p14:tracePt t="392971" x="828675" y="5357813"/>
          <p14:tracePt t="392988" x="828675" y="5394325"/>
          <p14:tracePt t="393005" x="822325" y="5437188"/>
          <p14:tracePt t="393023" x="814388" y="5480050"/>
          <p14:tracePt t="393038" x="808038" y="5529263"/>
          <p14:tracePt t="393054" x="808038" y="5537200"/>
          <p14:tracePt t="393071" x="808038" y="5557838"/>
          <p14:tracePt t="393114" x="808038" y="5565775"/>
          <p14:tracePt t="393122" x="808038" y="5572125"/>
          <p14:tracePt t="393138" x="808038" y="5586413"/>
          <p14:tracePt t="393170" x="808038" y="5608638"/>
          <p14:tracePt t="393178" x="822325" y="5608638"/>
          <p14:tracePt t="393186" x="828675" y="5614988"/>
          <p14:tracePt t="393202" x="836613" y="5614988"/>
          <p14:tracePt t="393210" x="865188" y="5614988"/>
          <p14:tracePt t="393221" x="879475" y="5622925"/>
          <p14:tracePt t="393238" x="900113" y="5622925"/>
          <p14:tracePt t="393254" x="922338" y="5637213"/>
          <p14:tracePt t="393271" x="957263" y="5637213"/>
          <p14:tracePt t="393288" x="985838" y="5637213"/>
          <p14:tracePt t="393304" x="1000125" y="5637213"/>
          <p14:tracePt t="393320" x="1022350" y="5637213"/>
          <p14:tracePt t="393337" x="1028700" y="5643563"/>
          <p14:tracePt t="393410" x="1036638" y="5643563"/>
          <p14:tracePt t="393442" x="1057275" y="5651500"/>
          <p14:tracePt t="393458" x="1065213" y="5651500"/>
          <p14:tracePt t="393466" x="1071563" y="5651500"/>
          <p14:tracePt t="393470" x="1093788" y="5651500"/>
          <p14:tracePt t="393487" x="1108075" y="5657850"/>
          <p14:tracePt t="393504" x="1114425" y="5657850"/>
          <p14:tracePt t="393520" x="1143000" y="5657850"/>
          <p14:tracePt t="393536" x="1236663" y="5680075"/>
          <p14:tracePt t="393555" x="1314450" y="5686425"/>
          <p14:tracePt t="393570" x="1393825" y="5700713"/>
          <p14:tracePt t="393587" x="1436688" y="5708650"/>
          <p14:tracePt t="393603" x="1465263" y="5708650"/>
          <p14:tracePt t="393620" x="1471613" y="5708650"/>
          <p14:tracePt t="393666" x="1485900" y="5722938"/>
          <p14:tracePt t="393674" x="1500188" y="5722938"/>
          <p14:tracePt t="393682" x="1508125" y="5722938"/>
          <p14:tracePt t="393689" x="1536700" y="5722938"/>
          <p14:tracePt t="393704" x="1550988" y="5722938"/>
          <p14:tracePt t="393720" x="1557338" y="5729288"/>
          <p14:tracePt t="393737" x="1579563" y="5729288"/>
          <p14:tracePt t="393753" x="1628775" y="5729288"/>
          <p14:tracePt t="393771" x="1671638" y="5737225"/>
          <p14:tracePt t="393786" x="1722438" y="5751513"/>
          <p14:tracePt t="393803" x="1793875" y="5765800"/>
          <p14:tracePt t="393819" x="1857375" y="5780088"/>
          <p14:tracePt t="393836" x="1900238" y="5780088"/>
          <p14:tracePt t="393853" x="1951038" y="5786438"/>
          <p14:tracePt t="393870" x="2000250" y="5786438"/>
          <p14:tracePt t="393886" x="2036763" y="5786438"/>
          <p14:tracePt t="393903" x="2079625" y="5786438"/>
          <p14:tracePt t="393920" x="2085975" y="5786438"/>
          <p14:tracePt t="393937" x="2108200" y="5786438"/>
          <p14:tracePt t="393953" x="2143125" y="5765800"/>
          <p14:tracePt t="393953" x="2151063" y="5765800"/>
          <p14:tracePt t="393971" x="2200275" y="5757863"/>
          <p14:tracePt t="393986" x="2236788" y="5729288"/>
          <p14:tracePt t="394004" x="2271713" y="5715000"/>
          <p14:tracePt t="394020" x="2293938" y="5686425"/>
          <p14:tracePt t="394039" x="2300288" y="5672138"/>
          <p14:tracePt t="394053" x="2300288" y="5651500"/>
          <p14:tracePt t="394070" x="2300288" y="5637213"/>
          <p14:tracePt t="394086" x="2300288" y="5614988"/>
          <p14:tracePt t="394103" x="2286000" y="5580063"/>
          <p14:tracePt t="394119" x="2257425" y="5557838"/>
          <p14:tracePt t="394136" x="2236788" y="5529263"/>
          <p14:tracePt t="394152" x="2222500" y="5514975"/>
          <p14:tracePt t="394169" x="2208213" y="5508625"/>
          <p14:tracePt t="394186" x="2165350" y="5494338"/>
          <p14:tracePt t="394202" x="2157413" y="5494338"/>
          <p14:tracePt t="394220" x="2108200" y="5465763"/>
          <p14:tracePt t="394235" x="2071688" y="5437188"/>
          <p14:tracePt t="394253" x="2014538" y="5429250"/>
          <p14:tracePt t="394268" x="1985963" y="5429250"/>
          <p14:tracePt t="394285" x="1951038" y="5429250"/>
          <p14:tracePt t="394302" x="1922463" y="5429250"/>
          <p14:tracePt t="394319" x="1908175" y="5429250"/>
          <p14:tracePt t="394337" x="1871663" y="5429250"/>
          <p14:tracePt t="394352" x="1843088" y="5429250"/>
          <p14:tracePt t="394352" x="1836738" y="5429250"/>
          <p14:tracePt t="394370" x="1800225" y="5429250"/>
          <p14:tracePt t="394370" x="1793875" y="5429250"/>
          <p14:tracePt t="394386" x="1736725" y="5422900"/>
          <p14:tracePt t="394403" x="1700213" y="5422900"/>
          <p14:tracePt t="394418" x="1665288" y="5422900"/>
          <p14:tracePt t="394436" x="1651000" y="5422900"/>
          <p14:tracePt t="394452" x="1636713" y="5422900"/>
          <p14:tracePt t="394469" x="1622425" y="5422900"/>
          <p14:tracePt t="394486" x="1600200" y="5422900"/>
          <p14:tracePt t="394501" x="1571625" y="5422900"/>
          <p14:tracePt t="394519" x="1543050" y="5422900"/>
          <p14:tracePt t="394535" x="1508125" y="5422900"/>
          <p14:tracePt t="394552" x="1493838" y="5422900"/>
          <p14:tracePt t="394568" x="1465263" y="5422900"/>
          <p14:tracePt t="394568" x="1457325" y="5422900"/>
          <p14:tracePt t="394586" x="1422400" y="5422900"/>
          <p14:tracePt t="394602" x="1393825" y="5400675"/>
          <p14:tracePt t="394618" x="1379538" y="5400675"/>
          <p14:tracePt t="394635" x="1350963" y="5400675"/>
          <p14:tracePt t="394652" x="1308100" y="5394325"/>
          <p14:tracePt t="394669" x="1279525" y="5394325"/>
          <p14:tracePt t="394685" x="1236663" y="5386388"/>
          <p14:tracePt t="394703" x="1185863" y="5380038"/>
          <p14:tracePt t="394718" x="1165225" y="5380038"/>
          <p14:tracePt t="394735" x="1122363" y="5357813"/>
          <p14:tracePt t="394751" x="1108075" y="5357813"/>
          <p14:tracePt t="394769" x="1100138" y="5357813"/>
          <p14:tracePt t="394785" x="1071563" y="5351463"/>
          <p14:tracePt t="394802" x="1065213" y="5351463"/>
          <p14:tracePt t="394842" x="1057275" y="5351463"/>
          <p14:tracePt t="394844" x="1050925" y="5351463"/>
          <p14:tracePt t="394852" x="1042988" y="5351463"/>
          <p14:tracePt t="394868" x="1028700" y="5351463"/>
          <p14:tracePt t="394914" x="1022350" y="5351463"/>
          <p14:tracePt t="395050" x="1014413" y="5351463"/>
          <p14:tracePt t="395058" x="1000125" y="5343525"/>
          <p14:tracePt t="395066" x="993775" y="5343525"/>
          <p14:tracePt t="395068" x="979488" y="5343525"/>
          <p14:tracePt t="395084" x="965200" y="5343525"/>
          <p14:tracePt t="395101" x="936625" y="5343525"/>
          <p14:tracePt t="395118" x="928688" y="5343525"/>
          <p14:tracePt t="395134" x="908050" y="5343525"/>
          <p14:tracePt t="395152" x="900113" y="5343525"/>
          <p14:tracePt t="395167" x="879475" y="5343525"/>
          <p14:tracePt t="395185" x="865188" y="5343525"/>
          <p14:tracePt t="395201" x="836613" y="5337175"/>
          <p14:tracePt t="395218" x="822325" y="5337175"/>
          <p14:tracePt t="395234" x="779463" y="5314950"/>
          <p14:tracePt t="395251" x="771525" y="5314950"/>
          <p14:tracePt t="395268" x="742950" y="5314950"/>
          <p14:tracePt t="395285" x="708025" y="5314950"/>
          <p14:tracePt t="395301" x="665163" y="5314950"/>
          <p14:tracePt t="395318" x="650875" y="5314950"/>
          <p14:tracePt t="395335" x="622300" y="5314950"/>
          <p14:tracePt t="395351" x="593725" y="5314950"/>
          <p14:tracePt t="395367" x="579438" y="5314950"/>
          <p14:tracePt t="395384" x="557213" y="5314950"/>
          <p14:tracePt t="395402" x="542925" y="5314950"/>
          <p14:tracePt t="395417" x="508000" y="5329238"/>
          <p14:tracePt t="395435" x="500063" y="5337175"/>
          <p14:tracePt t="395450" x="485775" y="5343525"/>
          <p14:tracePt t="395468" x="465138" y="5357813"/>
          <p14:tracePt t="395485" x="457200" y="5365750"/>
          <p14:tracePt t="395501" x="450850" y="5380038"/>
          <p14:tracePt t="395518" x="450850" y="5408613"/>
          <p14:tracePt t="395534" x="450850" y="5437188"/>
          <p14:tracePt t="395551" x="450850" y="5443538"/>
          <p14:tracePt t="395567" x="450850" y="5465763"/>
          <p14:tracePt t="395584" x="471488" y="5486400"/>
          <p14:tracePt t="395584" x="479425" y="5494338"/>
          <p14:tracePt t="395603" x="493713" y="5508625"/>
          <p14:tracePt t="395617" x="565150" y="5537200"/>
          <p14:tracePt t="395634" x="600075" y="5565775"/>
          <p14:tracePt t="395651" x="636588" y="5580063"/>
          <p14:tracePt t="395668" x="665163" y="5614988"/>
          <p14:tracePt t="395684" x="685800" y="5622925"/>
          <p14:tracePt t="395700" x="728663" y="5643563"/>
          <p14:tracePt t="395716" x="765175" y="5651500"/>
          <p14:tracePt t="395734" x="814388" y="5651500"/>
          <p14:tracePt t="395751" x="850900" y="5657850"/>
          <p14:tracePt t="395767" x="865188" y="5657850"/>
          <p14:tracePt t="395784" x="885825" y="5657850"/>
          <p14:tracePt t="395800" x="893763" y="5657850"/>
          <p14:tracePt t="395817" x="908050" y="5657850"/>
          <p14:tracePt t="395833" x="928688" y="5657850"/>
          <p14:tracePt t="395851" x="936625" y="5657850"/>
          <p14:tracePt t="395930" x="942975" y="5657850"/>
          <p14:tracePt t="395946" x="957263" y="5657850"/>
          <p14:tracePt t="395954" x="971550" y="5657850"/>
          <p14:tracePt t="395958" x="971550" y="5651500"/>
          <p14:tracePt t="395966" x="985838" y="5614988"/>
          <p14:tracePt t="395984" x="985838" y="5572125"/>
          <p14:tracePt t="396000" x="985838" y="5529263"/>
          <p14:tracePt t="396017" x="993775" y="5457825"/>
          <p14:tracePt t="396035" x="993775" y="5429250"/>
          <p14:tracePt t="396049" x="1022350" y="5343525"/>
          <p14:tracePt t="396066" x="1022350" y="5322888"/>
          <p14:tracePt t="396083" x="1036638" y="5265738"/>
          <p14:tracePt t="396099" x="1057275" y="5194300"/>
          <p14:tracePt t="396117" x="1065213" y="5151438"/>
          <p14:tracePt t="396133" x="1085850" y="5094288"/>
          <p14:tracePt t="396150" x="1100138" y="5072063"/>
          <p14:tracePt t="396166" x="1108075" y="5057775"/>
          <p14:tracePt t="396203" x="1122363" y="5037138"/>
          <p14:tracePt t="396216" x="1122363" y="5029200"/>
          <p14:tracePt t="396216" x="1128713" y="5022850"/>
          <p14:tracePt t="396250" x="1136650" y="5014913"/>
          <p14:tracePt t="396258" x="1157288" y="5000625"/>
          <p14:tracePt t="396274" x="1200150" y="4986338"/>
          <p14:tracePt t="396282" x="1208088" y="4979988"/>
          <p14:tracePt t="396290" x="1228725" y="4972050"/>
          <p14:tracePt t="396299" x="1243013" y="4965700"/>
          <p14:tracePt t="396316" x="1265238" y="4957763"/>
          <p14:tracePt t="396332" x="1271588" y="4957763"/>
          <p14:tracePt t="396370" x="1285875" y="4951413"/>
          <p14:tracePt t="396386" x="1293813" y="4943475"/>
          <p14:tracePt t="396481" x="1285875" y="4937125"/>
          <p14:tracePt t="396490" x="1236663" y="4937125"/>
          <p14:tracePt t="396497" x="1214438" y="4937125"/>
          <p14:tracePt t="396506" x="1185863" y="4943475"/>
          <p14:tracePt t="396516" x="1136650" y="4951413"/>
          <p14:tracePt t="396532" x="1108075" y="4965700"/>
          <p14:tracePt t="396549" x="1057275" y="4979988"/>
          <p14:tracePt t="396566" x="1036638" y="4979988"/>
          <p14:tracePt t="396582" x="1008063" y="4979988"/>
          <p14:tracePt t="396599" x="1000125" y="4979988"/>
          <p14:tracePt t="396616" x="979488" y="4979988"/>
          <p14:tracePt t="396632" x="965200" y="4979988"/>
          <p14:tracePt t="396649" x="922338" y="4979988"/>
          <p14:tracePt t="396667" x="900113" y="4979988"/>
          <p14:tracePt t="396682" x="893763" y="4979988"/>
          <p14:tracePt t="396699" x="879475" y="4979988"/>
          <p14:tracePt t="396716" x="871538" y="4972050"/>
          <p14:tracePt t="396731" x="857250" y="4957763"/>
          <p14:tracePt t="396749" x="850900" y="4951413"/>
          <p14:tracePt t="396765" x="836613" y="4937125"/>
          <p14:tracePt t="396782" x="836613" y="4922838"/>
          <p14:tracePt t="396799" x="822325" y="4900613"/>
          <p14:tracePt t="396816" x="814388" y="4865688"/>
          <p14:tracePt t="396832" x="814388" y="4829175"/>
          <p14:tracePt t="396851" x="814388" y="4808538"/>
          <p14:tracePt t="396865" x="842963" y="4757738"/>
          <p14:tracePt t="396882" x="871538" y="4729163"/>
          <p14:tracePt t="396899" x="900113" y="4714875"/>
          <p14:tracePt t="396916" x="936625" y="4679950"/>
          <p14:tracePt t="396933" x="950913" y="4679950"/>
          <p14:tracePt t="396949" x="985838" y="4651375"/>
          <p14:tracePt t="396966" x="993775" y="4643438"/>
          <p14:tracePt t="396983" x="1042988" y="4608513"/>
          <p14:tracePt t="396999" x="1065213" y="4600575"/>
          <p14:tracePt t="397015" x="1108075" y="4594225"/>
          <p14:tracePt t="397033" x="1122363" y="4586288"/>
          <p14:tracePt t="397049" x="1157288" y="4586288"/>
          <p14:tracePt t="397065" x="1208088" y="4565650"/>
          <p14:tracePt t="397082" x="1250950" y="4565650"/>
          <p14:tracePt t="397098" x="1293813" y="4565650"/>
          <p14:tracePt t="397115" x="1371600" y="4565650"/>
          <p14:tracePt t="397131" x="1436688" y="4565650"/>
          <p14:tracePt t="397148" x="1522413" y="4594225"/>
          <p14:tracePt t="397164" x="1579563" y="4614863"/>
          <p14:tracePt t="397181" x="1622425" y="4614863"/>
          <p14:tracePt t="397198" x="1679575" y="4622800"/>
          <p14:tracePt t="397215" x="1714500" y="4622800"/>
          <p14:tracePt t="397232" x="1736725" y="4622800"/>
          <p14:tracePt t="397248" x="1751013" y="4622800"/>
          <p14:tracePt t="397265" x="1785938" y="4622800"/>
          <p14:tracePt t="397281" x="1828800" y="4622800"/>
          <p14:tracePt t="397299" x="1936750" y="4622800"/>
          <p14:tracePt t="397315" x="2028825" y="4622800"/>
          <p14:tracePt t="397331" x="2114550" y="4622800"/>
          <p14:tracePt t="397348" x="2222500" y="4622800"/>
          <p14:tracePt t="397365" x="2322513" y="4622800"/>
          <p14:tracePt t="397381" x="2436813" y="4637088"/>
          <p14:tracePt t="397398" x="2514600" y="4651375"/>
          <p14:tracePt t="397415" x="2551113" y="4665663"/>
          <p14:tracePt t="397431" x="2586038" y="4665663"/>
          <p14:tracePt t="397448" x="2608263" y="4672013"/>
          <p14:tracePt t="397464" x="2622550" y="4672013"/>
          <p14:tracePt t="397464" x="2628900" y="4672013"/>
          <p14:tracePt t="397482" x="2651125" y="4679950"/>
          <p14:tracePt t="397482" x="2657475" y="4679950"/>
          <p14:tracePt t="397498" x="2679700" y="4686300"/>
          <p14:tracePt t="397554" x="2679700" y="4694238"/>
          <p14:tracePt t="397562" x="2679700" y="4700588"/>
          <p14:tracePt t="397570" x="2679700" y="4708525"/>
          <p14:tracePt t="397578" x="2679700" y="4714875"/>
          <p14:tracePt t="397586" x="2679700" y="4751388"/>
          <p14:tracePt t="397598" x="2657475" y="4772025"/>
          <p14:tracePt t="397614" x="2636838" y="4794250"/>
          <p14:tracePt t="397631" x="2614613" y="4822825"/>
          <p14:tracePt t="397647" x="2586038" y="4837113"/>
          <p14:tracePt t="397664" x="2571750" y="4851400"/>
          <p14:tracePt t="397681" x="2565400" y="4857750"/>
          <p14:tracePt t="397697" x="2543175" y="4872038"/>
          <p14:tracePt t="397715" x="2536825" y="4879975"/>
          <p14:tracePt t="397731" x="2500313" y="4908550"/>
          <p14:tracePt t="397747" x="2493963" y="4914900"/>
          <p14:tracePt t="397764" x="2457450" y="4922838"/>
          <p14:tracePt t="397781" x="2451100" y="4922838"/>
          <p14:tracePt t="397797" x="2428875" y="4937125"/>
          <p14:tracePt t="397815" x="2400300" y="4937125"/>
          <p14:tracePt t="397831" x="2343150" y="4957763"/>
          <p14:tracePt t="397848" x="2286000" y="4965700"/>
          <p14:tracePt t="397865" x="2228850" y="4965700"/>
          <p14:tracePt t="397881" x="2143125" y="4965700"/>
          <p14:tracePt t="397881" x="2100263" y="4965700"/>
          <p14:tracePt t="397898" x="2036763" y="4965700"/>
          <p14:tracePt t="397914" x="1971675" y="4965700"/>
          <p14:tracePt t="397930" x="1914525" y="4965700"/>
          <p14:tracePt t="397946" x="1893888" y="4965700"/>
          <p14:tracePt t="397964" x="1857375" y="4965700"/>
          <p14:tracePt t="397980" x="1828800" y="4965700"/>
          <p14:tracePt t="397996" x="1800225" y="4965700"/>
          <p14:tracePt t="398014" x="1779588" y="4972050"/>
          <p14:tracePt t="398032" x="1751013" y="4979988"/>
          <p14:tracePt t="398047" x="1708150" y="4979988"/>
          <p14:tracePt t="398063" x="1671638" y="4994275"/>
          <p14:tracePt t="398080" x="1628775" y="5000625"/>
          <p14:tracePt t="398097" x="1571625" y="5000625"/>
          <p14:tracePt t="398114" x="1550988" y="5000625"/>
          <p14:tracePt t="398130" x="1528763" y="5000625"/>
          <p14:tracePt t="398147" x="1493838" y="5000625"/>
          <p14:tracePt t="398163" x="1465263" y="5000625"/>
          <p14:tracePt t="398180" x="1428750" y="5000625"/>
          <p14:tracePt t="398198" x="1385888" y="5000625"/>
          <p14:tracePt t="398213" x="1343025" y="5000625"/>
          <p14:tracePt t="398231" x="1328738" y="5008563"/>
          <p14:tracePt t="398247" x="1293813" y="5008563"/>
          <p14:tracePt t="398263" x="1257300" y="5008563"/>
          <p14:tracePt t="398279" x="1214438" y="5008563"/>
          <p14:tracePt t="398296" x="1193800" y="5008563"/>
          <p14:tracePt t="398296" x="1165225" y="5008563"/>
          <p14:tracePt t="398314" x="1114425" y="5008563"/>
          <p14:tracePt t="398329" x="1057275" y="5008563"/>
          <p14:tracePt t="398346" x="979488" y="5008563"/>
          <p14:tracePt t="398363" x="922338" y="5008563"/>
          <p14:tracePt t="398380" x="900113" y="5008563"/>
          <p14:tracePt t="398396" x="893763" y="5008563"/>
          <p14:tracePt t="398498" x="885825" y="5008563"/>
          <p14:tracePt t="398506" x="865188" y="5008563"/>
          <p14:tracePt t="398521" x="842963" y="5008563"/>
          <p14:tracePt t="398530" x="836613" y="5000625"/>
          <p14:tracePt t="398545" x="822325" y="4979988"/>
          <p14:tracePt t="398546" x="800100" y="4937125"/>
          <p14:tracePt t="398563" x="800100" y="4929188"/>
          <p14:tracePt t="398579" x="800100" y="4914900"/>
          <p14:tracePt t="398596" x="793750" y="4900613"/>
          <p14:tracePt t="398642" x="793750" y="4894263"/>
          <p14:tracePt t="398650" x="793750" y="4865688"/>
          <p14:tracePt t="398663" x="793750" y="4857750"/>
          <p14:tracePt t="398666" x="800100" y="4837113"/>
          <p14:tracePt t="398680" x="800100" y="4829175"/>
          <p14:tracePt t="398696" x="814388" y="4814888"/>
          <p14:tracePt t="398713" x="822325" y="4800600"/>
          <p14:tracePt t="398729" x="836613" y="4772025"/>
          <p14:tracePt t="398746" x="850900" y="4765675"/>
          <p14:tracePt t="398762" x="893763" y="4751388"/>
          <p14:tracePt t="398779" x="936625" y="4737100"/>
          <p14:tracePt t="398796" x="971550" y="4714875"/>
          <p14:tracePt t="398813" x="1000125" y="4700588"/>
          <p14:tracePt t="398830" x="1085850" y="4679950"/>
          <p14:tracePt t="398846" x="1165225" y="4651375"/>
          <p14:tracePt t="398863" x="1222375" y="4643438"/>
          <p14:tracePt t="398878" x="1243013" y="4637088"/>
          <p14:tracePt t="398896" x="1265238" y="4637088"/>
          <p14:tracePt t="398912" x="1308100" y="4637088"/>
          <p14:tracePt t="398929" x="1393825" y="4665663"/>
          <p14:tracePt t="398946" x="1450975" y="4665663"/>
          <p14:tracePt t="398962" x="1500188" y="4672013"/>
          <p14:tracePt t="398979" x="1550988" y="4672013"/>
          <p14:tracePt t="398996" x="1593850" y="4672013"/>
          <p14:tracePt t="399012" x="1636713" y="4672013"/>
          <p14:tracePt t="399029" x="1693863" y="4672013"/>
          <p14:tracePt t="399045" x="1765300" y="4672013"/>
          <p14:tracePt t="399062" x="1836738" y="4672013"/>
          <p14:tracePt t="399080" x="1908175" y="4672013"/>
          <p14:tracePt t="399096" x="1965325" y="4672013"/>
          <p14:tracePt t="399112" x="2043113" y="4694238"/>
          <p14:tracePt t="399129" x="2100263" y="4694238"/>
          <p14:tracePt t="399146" x="2143125" y="4708525"/>
          <p14:tracePt t="399163" x="2165350" y="4714875"/>
          <p14:tracePt t="399178" x="2193925" y="4737100"/>
          <p14:tracePt t="399196" x="2251075" y="4743450"/>
          <p14:tracePt t="399212" x="2286000" y="4751388"/>
          <p14:tracePt t="399229" x="2328863" y="4765675"/>
          <p14:tracePt t="399245" x="2351088" y="4779963"/>
          <p14:tracePt t="399262" x="2379663" y="4786313"/>
          <p14:tracePt t="399278" x="2422525" y="4808538"/>
          <p14:tracePt t="399295" x="2465388" y="4822825"/>
          <p14:tracePt t="399313" x="2508250" y="4829175"/>
          <p14:tracePt t="399328" x="2571750" y="4851400"/>
          <p14:tracePt t="399347" x="2586038" y="4865688"/>
          <p14:tracePt t="399386" x="2593975" y="4872038"/>
          <p14:tracePt t="399394" x="2622550" y="4879975"/>
          <p14:tracePt t="399402" x="2643188" y="4908550"/>
          <p14:tracePt t="399412" x="2665413" y="4922838"/>
          <p14:tracePt t="399429" x="2671763" y="4929188"/>
          <p14:tracePt t="399445" x="2679700" y="4937125"/>
          <p14:tracePt t="399462" x="2686050" y="4943475"/>
          <p14:tracePt t="399478" x="2714625" y="4957763"/>
          <p14:tracePt t="399496" x="2751138" y="5000625"/>
          <p14:tracePt t="399512" x="2757488" y="5029200"/>
          <p14:tracePt t="399528" x="2765425" y="5051425"/>
          <p14:tracePt t="399561" x="2765425" y="5065713"/>
          <p14:tracePt t="399562" x="2765425" y="5086350"/>
          <p14:tracePt t="399578" x="2765425" y="5122863"/>
          <p14:tracePt t="399595" x="2765425" y="5157788"/>
          <p14:tracePt t="399611" x="2743200" y="5180013"/>
          <p14:tracePt t="399628" x="2728913" y="5200650"/>
          <p14:tracePt t="399645" x="2714625" y="5214938"/>
          <p14:tracePt t="399661" x="2708275" y="5222875"/>
          <p14:tracePt t="399678" x="2686050" y="5243513"/>
          <p14:tracePt t="399695" x="2665413" y="5257800"/>
          <p14:tracePt t="399712" x="2628900" y="5286375"/>
          <p14:tracePt t="399728" x="2600325" y="5300663"/>
          <p14:tracePt t="399745" x="2579688" y="5314950"/>
          <p14:tracePt t="399745" x="2571750" y="5322888"/>
          <p14:tracePt t="399762" x="2551113" y="5337175"/>
          <p14:tracePt t="399778" x="2528888" y="5365750"/>
          <p14:tracePt t="399795" x="2486025" y="5400675"/>
          <p14:tracePt t="399811" x="2451100" y="5443538"/>
          <p14:tracePt t="399829" x="2414588" y="5508625"/>
          <p14:tracePt t="399845" x="2371725" y="5551488"/>
          <p14:tracePt t="399861" x="2351088" y="5586413"/>
          <p14:tracePt t="399878" x="2336800" y="5614988"/>
          <p14:tracePt t="399895" x="2314575" y="5629275"/>
          <p14:tracePt t="399911" x="2300288" y="5643563"/>
          <p14:tracePt t="399928" x="2286000" y="5680075"/>
          <p14:tracePt t="399945" x="2271713" y="5694363"/>
          <p14:tracePt t="399961" x="2228850" y="5729288"/>
          <p14:tracePt t="399979" x="2214563" y="5743575"/>
          <p14:tracePt t="399994" x="2200275" y="5751513"/>
          <p14:tracePt t="400011" x="2185988" y="5765800"/>
          <p14:tracePt t="400029" x="2179638" y="5765800"/>
          <p14:tracePt t="400044" x="2171700" y="5772150"/>
          <p14:tracePt t="400081" x="2165350" y="5772150"/>
          <p14:tracePt t="400098" x="2157413" y="5772150"/>
          <p14:tracePt t="400114" x="2136775" y="5786438"/>
          <p14:tracePt t="400130" x="2122488" y="5786438"/>
          <p14:tracePt t="400138" x="2114550" y="5786438"/>
          <p14:tracePt t="400146" x="2079625" y="5794375"/>
          <p14:tracePt t="400161" x="2036763" y="5794375"/>
          <p14:tracePt t="400177" x="1985963" y="5794375"/>
          <p14:tracePt t="400195" x="1951038" y="5794375"/>
          <p14:tracePt t="400210" x="1922463" y="5794375"/>
          <p14:tracePt t="400227" x="1893888" y="5794375"/>
          <p14:tracePt t="400244" x="1851025" y="5765800"/>
          <p14:tracePt t="400260" x="1808163" y="5737225"/>
          <p14:tracePt t="400278" x="1793875" y="5729288"/>
          <p14:tracePt t="400294" x="1785938" y="5729288"/>
          <p14:tracePt t="400338" x="1779588" y="5722938"/>
          <p14:tracePt t="400346" x="1771650" y="5722938"/>
          <p14:tracePt t="400347" x="1751013" y="5722938"/>
          <p14:tracePt t="400360" x="1722438" y="5708650"/>
          <p14:tracePt t="400377" x="1714500" y="5708650"/>
          <p14:tracePt t="400426" x="1708150" y="5700713"/>
          <p14:tracePt t="400434" x="1708150" y="5694363"/>
          <p14:tracePt t="400442" x="1708150" y="5665788"/>
          <p14:tracePt t="400450" x="1708150" y="5622925"/>
          <p14:tracePt t="400460" x="1708150" y="5580063"/>
          <p14:tracePt t="400477" x="1708150" y="5543550"/>
          <p14:tracePt t="400493" x="1708150" y="5537200"/>
          <p14:tracePt t="400509" x="1708150" y="5529263"/>
          <p14:tracePt t="400554" x="1708150" y="5522913"/>
          <p14:tracePt t="400562" x="1708150" y="5500688"/>
          <p14:tracePt t="400564" x="1708150" y="5486400"/>
          <p14:tracePt t="400577" x="1708150" y="5437188"/>
          <p14:tracePt t="400594" x="1708150" y="5365750"/>
          <p14:tracePt t="400611" x="1708150" y="5357813"/>
          <p14:tracePt t="400762" x="1714500" y="5372100"/>
          <p14:tracePt t="400770" x="1728788" y="5400675"/>
          <p14:tracePt t="400778" x="1743075" y="5414963"/>
          <p14:tracePt t="400786" x="1751013" y="5422900"/>
          <p14:tracePt t="400818" x="1751013" y="5437188"/>
          <p14:tracePt t="400824" x="1751013" y="5457825"/>
          <p14:tracePt t="400826" x="1757363" y="5465763"/>
          <p14:tracePt t="400843" x="1757363" y="5494338"/>
          <p14:tracePt t="400859" x="1771650" y="5514975"/>
          <p14:tracePt t="400877" x="1785938" y="5543550"/>
          <p14:tracePt t="400893" x="1793875" y="5572125"/>
          <p14:tracePt t="400910" x="1793875" y="5580063"/>
          <p14:tracePt t="400926" x="1800225" y="5608638"/>
          <p14:tracePt t="400943" x="1800225" y="5651500"/>
          <p14:tracePt t="400959" x="1808163" y="5686425"/>
          <p14:tracePt t="400976" x="1808163" y="5715000"/>
          <p14:tracePt t="400992" x="1808163" y="5786438"/>
          <p14:tracePt t="401009" x="1808163" y="5900738"/>
          <p14:tracePt t="401027" x="1808163" y="5965825"/>
          <p14:tracePt t="401043" x="1808163" y="5980113"/>
          <p14:tracePt t="401059" x="1808163" y="6000750"/>
          <p14:tracePt t="401076" x="1808163" y="6022975"/>
          <p14:tracePt t="401092" x="1808163" y="6029325"/>
          <p14:tracePt t="401109" x="1808163" y="6072188"/>
          <p14:tracePt t="401126" x="1808163" y="6115050"/>
          <p14:tracePt t="401142" x="1828800" y="6151563"/>
          <p14:tracePt t="401159" x="1836738" y="6172200"/>
          <p14:tracePt t="401175" x="1836738" y="6180138"/>
          <p14:tracePt t="401192" x="1843088" y="6186488"/>
          <p14:tracePt t="401209" x="1843088" y="6194425"/>
          <p14:tracePt t="401250" x="1843088" y="6208713"/>
          <p14:tracePt t="401257" x="1843088" y="6215063"/>
          <p14:tracePt t="401266" x="1843088" y="6229350"/>
          <p14:tracePt t="401275" x="1843088" y="6257925"/>
          <p14:tracePt t="401292" x="1814513" y="6280150"/>
          <p14:tracePt t="401309" x="1736725" y="6300788"/>
          <p14:tracePt t="401325" x="1693863" y="6308725"/>
          <p14:tracePt t="401342" x="1643063" y="6323013"/>
          <p14:tracePt t="401359" x="1593850" y="6323013"/>
          <p14:tracePt t="401376" x="1543050" y="6329363"/>
          <p14:tracePt t="401392" x="1493838" y="6329363"/>
          <p14:tracePt t="401409" x="1400175" y="6329363"/>
          <p14:tracePt t="401409" x="1350963" y="6329363"/>
          <p14:tracePt t="401426" x="1257300" y="6329363"/>
          <p14:tracePt t="401443" x="1171575" y="6329363"/>
          <p14:tracePt t="401459" x="1122363" y="6329363"/>
          <p14:tracePt t="401475" x="1100138" y="6329363"/>
          <p14:tracePt t="401493" x="1071563" y="6329363"/>
          <p14:tracePt t="401508" x="1036638" y="6329363"/>
          <p14:tracePt t="401525" x="1022350" y="6329363"/>
          <p14:tracePt t="401542" x="979488" y="6329363"/>
          <p14:tracePt t="401559" x="914400" y="6300788"/>
          <p14:tracePt t="401576" x="871538" y="6294438"/>
          <p14:tracePt t="401592" x="865188" y="6294438"/>
          <p14:tracePt t="401625" x="857250" y="6286500"/>
          <p14:tracePt t="401690" x="850900" y="6286500"/>
          <p14:tracePt t="401754" x="857250" y="6272213"/>
          <p14:tracePt t="401762" x="865188" y="6265863"/>
          <p14:tracePt t="401770" x="871538" y="6265863"/>
          <p14:tracePt t="401778" x="914400" y="6257925"/>
          <p14:tracePt t="401792" x="979488" y="6257925"/>
          <p14:tracePt t="401808" x="1057275" y="6257925"/>
          <p14:tracePt t="401825" x="1171575" y="6265863"/>
          <p14:tracePt t="401842" x="1200150" y="6265863"/>
          <p14:tracePt t="401978" x="1185863" y="6272213"/>
          <p14:tracePt t="401986" x="1171575" y="6272213"/>
          <p14:tracePt t="401994" x="1143000" y="6272213"/>
          <p14:tracePt t="402002" x="1136650" y="6272213"/>
          <p14:tracePt t="402034" x="1128713" y="6272213"/>
          <p14:tracePt t="402082" x="1150938" y="6272213"/>
          <p14:tracePt t="402087" x="1200150" y="6272213"/>
          <p14:tracePt t="402090" x="1250950" y="6272213"/>
          <p14:tracePt t="402107" x="1285875" y="6272213"/>
          <p14:tracePt t="402125" x="1328738" y="6272213"/>
          <p14:tracePt t="402140" x="1371600" y="6272213"/>
          <p14:tracePt t="402157" x="1414463" y="6272213"/>
          <p14:tracePt t="402175" x="1450975" y="6272213"/>
          <p14:tracePt t="402190" x="1485900" y="6272213"/>
          <p14:tracePt t="402208" x="1493838" y="6272213"/>
          <p14:tracePt t="402250" x="1500188" y="6272213"/>
          <p14:tracePt t="402258" x="1508125" y="6280150"/>
          <p14:tracePt t="402273" x="1522413" y="6280150"/>
          <p14:tracePt t="402314" x="1528763" y="6280150"/>
          <p14:tracePt t="402330" x="1536700" y="6280150"/>
          <p14:tracePt t="402337" x="1543050" y="6280150"/>
          <p14:tracePt t="402344" x="1557338" y="6280150"/>
          <p14:tracePt t="402357" x="1565275" y="6280150"/>
          <p14:tracePt t="402373" x="1571625" y="6280150"/>
          <p14:tracePt t="402390" x="1579563" y="6286500"/>
          <p14:tracePt t="402939" x="1593850" y="6286500"/>
          <p14:tracePt t="402954" x="1600200" y="6286500"/>
          <p14:tracePt t="403034" x="1614488" y="6286500"/>
          <p14:tracePt t="403066" x="1622425" y="6280150"/>
          <p14:tracePt t="403082" x="1628775" y="6272213"/>
          <p14:tracePt t="403402" x="1636713" y="6272213"/>
          <p14:tracePt t="403409" x="1651000" y="6265863"/>
          <p14:tracePt t="403474" x="1657350" y="6265863"/>
          <p14:tracePt t="403530" x="1671638" y="6265863"/>
          <p14:tracePt t="403545" x="1679575" y="6265863"/>
          <p14:tracePt t="403562" x="1685925" y="6265863"/>
          <p14:tracePt t="403577" x="1693863" y="6265863"/>
          <p14:tracePt t="403594" x="1708150" y="6265863"/>
          <p14:tracePt t="403602" x="1722438" y="6265863"/>
          <p14:tracePt t="403610" x="1743075" y="6251575"/>
          <p14:tracePt t="403622" x="1765300" y="6251575"/>
          <p14:tracePt t="403639" x="1793875" y="6243638"/>
          <p14:tracePt t="403656" x="1843088" y="6229350"/>
          <p14:tracePt t="403673" x="1885950" y="6215063"/>
          <p14:tracePt t="403689" x="1900238" y="6215063"/>
          <p14:tracePt t="403705" x="1928813" y="6215063"/>
          <p14:tracePt t="403723" x="1951038" y="6208713"/>
          <p14:tracePt t="403738" x="1957388" y="6208713"/>
          <p14:tracePt t="403756" x="1965325" y="6208713"/>
          <p14:tracePt t="403772" x="1993900" y="6208713"/>
          <p14:tracePt t="403788" x="2000250" y="6208713"/>
          <p14:tracePt t="403806" x="2014538" y="6208713"/>
          <p14:tracePt t="403822" x="2043113" y="6200775"/>
          <p14:tracePt t="403839" x="2051050" y="6200775"/>
          <p14:tracePt t="403856" x="2071688" y="6186488"/>
          <p14:tracePt t="403873" x="2079625" y="6186488"/>
          <p14:tracePt t="403889" x="2093913" y="6180138"/>
          <p14:tracePt t="404010" x="2079625" y="6180138"/>
          <p14:tracePt t="404023" x="2051050" y="6180138"/>
          <p14:tracePt t="404023" x="2043113" y="6180138"/>
          <p14:tracePt t="404038" x="2028825" y="6180138"/>
          <p14:tracePt t="404055" x="2014538" y="6180138"/>
          <p14:tracePt t="404072" x="2008188" y="6180138"/>
          <p14:tracePt t="404088" x="2000250" y="6186488"/>
          <p14:tracePt t="404105" x="1979613" y="6186488"/>
          <p14:tracePt t="404122" x="1957388" y="6200775"/>
          <p14:tracePt t="404139" x="1943100" y="6215063"/>
          <p14:tracePt t="404155" x="1936750" y="6215063"/>
          <p14:tracePt t="404171" x="1928813" y="6215063"/>
          <p14:tracePt t="404188" x="1922463" y="6223000"/>
          <p14:tracePt t="404234" x="1914525" y="6223000"/>
          <p14:tracePt t="404234" x="1908175" y="6229350"/>
          <p14:tracePt t="404243" x="1900238" y="6229350"/>
          <p14:tracePt t="404258" x="1893888" y="6229350"/>
          <p14:tracePt t="404266" x="1885950" y="6229350"/>
          <p14:tracePt t="404274" x="1851025" y="6229350"/>
          <p14:tracePt t="404287" x="1836738" y="6229350"/>
          <p14:tracePt t="404305" x="1814513" y="6229350"/>
          <p14:tracePt t="404305" x="1808163" y="6229350"/>
          <p14:tracePt t="404321" x="1779588" y="6229350"/>
          <p14:tracePt t="404338" x="1751013" y="6237288"/>
          <p14:tracePt t="404354" x="1728788" y="6237288"/>
          <p14:tracePt t="404371" x="1708150" y="6237288"/>
          <p14:tracePt t="404387" x="1693863" y="6237288"/>
          <p14:tracePt t="404405" x="1665288" y="6237288"/>
          <p14:tracePt t="404421" x="1657350" y="6237288"/>
          <p14:tracePt t="404482" x="1651000" y="6237288"/>
          <p14:tracePt t="404498" x="1643063" y="6237288"/>
          <p14:tracePt t="404626" x="1628775" y="6237288"/>
          <p14:tracePt t="404634" x="1622425" y="6229350"/>
          <p14:tracePt t="404642" x="1614488" y="6223000"/>
          <p14:tracePt t="404650" x="1614488" y="6215063"/>
          <p14:tracePt t="404654" x="1608138" y="6194425"/>
          <p14:tracePt t="404671" x="1600200" y="6172200"/>
          <p14:tracePt t="404687" x="1571625" y="6137275"/>
          <p14:tracePt t="404704" x="1565275" y="6129338"/>
          <p14:tracePt t="404721" x="1557338" y="6100763"/>
          <p14:tracePt t="404737" x="1557338" y="6051550"/>
          <p14:tracePt t="404754" x="1557338" y="6008688"/>
          <p14:tracePt t="404771" x="1536700" y="5980113"/>
          <p14:tracePt t="404788" x="1536700" y="5937250"/>
          <p14:tracePt t="404805" x="1536700" y="5922963"/>
          <p14:tracePt t="404820" x="1536700" y="5915025"/>
          <p14:tracePt t="404890" x="1536700" y="5900738"/>
          <p14:tracePt t="404897" x="1565275" y="5900738"/>
          <p14:tracePt t="404906" x="1585913" y="5900738"/>
          <p14:tracePt t="404921" x="1628775" y="5900738"/>
          <p14:tracePt t="404936" x="1714500" y="5900738"/>
          <p14:tracePt t="404954" x="1765300" y="5900738"/>
          <p14:tracePt t="404971" x="1836738" y="5900738"/>
          <p14:tracePt t="404987" x="1893888" y="5937250"/>
          <p14:tracePt t="405004" x="1936750" y="5951538"/>
          <p14:tracePt t="405021" x="1993900" y="5980113"/>
          <p14:tracePt t="405039" x="2043113" y="6000750"/>
          <p14:tracePt t="405054" x="2085975" y="6022975"/>
          <p14:tracePt t="405071" x="2093913" y="6022975"/>
          <p14:tracePt t="405087" x="2114550" y="6029325"/>
          <p14:tracePt t="405104" x="2136775" y="6037263"/>
          <p14:tracePt t="405119" x="2179638" y="6065838"/>
          <p14:tracePt t="405162" x="2185988" y="6072188"/>
          <p14:tracePt t="405178" x="2185988" y="6080125"/>
          <p14:tracePt t="405186" x="2185988" y="6094413"/>
          <p14:tracePt t="405194" x="2208213" y="6137275"/>
          <p14:tracePt t="405208" x="2208213" y="6165850"/>
          <p14:tracePt t="405220" x="2208213" y="6208713"/>
          <p14:tracePt t="405236" x="2200275" y="6243638"/>
          <p14:tracePt t="405253" x="2185988" y="6257925"/>
          <p14:tracePt t="405269" x="2157413" y="6272213"/>
          <p14:tracePt t="405287" x="2143125" y="6272213"/>
          <p14:tracePt t="405303" x="2128838" y="6280150"/>
          <p14:tracePt t="405320" x="2100263" y="6280150"/>
          <p14:tracePt t="405336" x="2093913" y="6280150"/>
          <p14:tracePt t="405353" x="2036763" y="6180138"/>
          <p14:tracePt t="405370" x="2014538" y="6072188"/>
          <p14:tracePt t="405386" x="1993900" y="5957888"/>
          <p14:tracePt t="405403" x="1993900" y="5815013"/>
          <p14:tracePt t="405419" x="1993900" y="5715000"/>
          <p14:tracePt t="405436" x="1993900" y="5622925"/>
          <p14:tracePt t="405452" x="1993900" y="5557838"/>
          <p14:tracePt t="405470" x="2000250" y="5508625"/>
          <p14:tracePt t="405485" x="2000250" y="5486400"/>
          <p14:tracePt t="405502" x="2008188" y="5480050"/>
          <p14:tracePt t="405519" x="2014538" y="5465763"/>
          <p14:tracePt t="405601" x="1985963" y="5465763"/>
          <p14:tracePt t="405610" x="1943100" y="5465763"/>
          <p14:tracePt t="405617" x="1908175" y="5465763"/>
          <p14:tracePt t="405623" x="1865313" y="5465763"/>
          <p14:tracePt t="405636" x="1822450" y="5465763"/>
          <p14:tracePt t="405653" x="1771650" y="5465763"/>
          <p14:tracePt t="405670" x="1728788" y="5465763"/>
          <p14:tracePt t="405686" x="1714500" y="5465763"/>
          <p14:tracePt t="405703" x="1708150" y="5465763"/>
          <p14:tracePt t="405738" x="1693863" y="5465763"/>
          <p14:tracePt t="405754" x="1685925" y="5465763"/>
          <p14:tracePt t="405761" x="1679575" y="5465763"/>
          <p14:tracePt t="405769" x="1628775" y="5443538"/>
          <p14:tracePt t="405786" x="1614488" y="5443538"/>
          <p14:tracePt t="405803" x="1593850" y="5437188"/>
          <p14:tracePt t="405818" x="1557338" y="5429250"/>
          <p14:tracePt t="405836" x="1514475" y="5408613"/>
          <p14:tracePt t="405853" x="1450975" y="5357813"/>
          <p14:tracePt t="405869" x="1379538" y="5300663"/>
          <p14:tracePt t="405886" x="1271588" y="5208588"/>
          <p14:tracePt t="405902" x="1185863" y="5129213"/>
          <p14:tracePt t="405920" x="1143000" y="5057775"/>
          <p14:tracePt t="405935" x="1122363" y="4979988"/>
          <p14:tracePt t="405953" x="1085850" y="4894263"/>
          <p14:tracePt t="405953" x="1079500" y="4857750"/>
          <p14:tracePt t="405970" x="1079500" y="4829175"/>
          <p14:tracePt t="405986" x="1079500" y="4743450"/>
          <p14:tracePt t="406003" x="1079500" y="4700588"/>
          <p14:tracePt t="406019" x="1079500" y="4657725"/>
          <p14:tracePt t="406036" x="1108075" y="4600575"/>
          <p14:tracePt t="406052" x="1157288" y="4543425"/>
          <p14:tracePt t="406069" x="1228725" y="4494213"/>
          <p14:tracePt t="406085" x="1314450" y="4451350"/>
          <p14:tracePt t="406102" x="1414463" y="4394200"/>
          <p14:tracePt t="406118" x="1485900" y="4371975"/>
          <p14:tracePt t="406135" x="1543050" y="4343400"/>
          <p14:tracePt t="406152" x="1608138" y="4337050"/>
          <p14:tracePt t="406168" x="1700213" y="4322763"/>
          <p14:tracePt t="406168" x="1771650" y="4322763"/>
          <p14:tracePt t="406202" x="1879600" y="4322763"/>
          <p14:tracePt t="406202" x="1985963" y="4322763"/>
          <p14:tracePt t="406219" x="2122488" y="4322763"/>
          <p14:tracePt t="406234" x="2236788" y="4351338"/>
          <p14:tracePt t="406252" x="2322513" y="4371975"/>
          <p14:tracePt t="406268" x="2400300" y="4408488"/>
          <p14:tracePt t="406285" x="2471738" y="4422775"/>
          <p14:tracePt t="406301" x="2522538" y="4465638"/>
          <p14:tracePt t="406318" x="2571750" y="4494213"/>
          <p14:tracePt t="406335" x="2593975" y="4522788"/>
          <p14:tracePt t="406352" x="2593975" y="4579938"/>
          <p14:tracePt t="406368" x="2593975" y="4643438"/>
          <p14:tracePt t="406385" x="2593975" y="4800600"/>
          <p14:tracePt t="406402" x="2600325" y="4894263"/>
          <p14:tracePt t="406418" x="2600325" y="4937125"/>
          <p14:tracePt t="406435" x="2600325" y="4972050"/>
          <p14:tracePt t="406451" x="2586038" y="5014913"/>
          <p14:tracePt t="406468" x="2571750" y="5029200"/>
          <p14:tracePt t="406485" x="2536825" y="5043488"/>
          <p14:tracePt t="406501" x="2493963" y="5057775"/>
          <p14:tracePt t="406518" x="2400300" y="5057775"/>
          <p14:tracePt t="406534" x="2293938" y="5080000"/>
          <p14:tracePt t="406552" x="2214563" y="5080000"/>
          <p14:tracePt t="406567" x="2151063" y="5080000"/>
          <p14:tracePt t="406585" x="2114550" y="5094288"/>
          <p14:tracePt t="406601" x="2028825" y="5108575"/>
          <p14:tracePt t="406618" x="1957388" y="5122863"/>
          <p14:tracePt t="406635" x="1922463" y="5129213"/>
          <p14:tracePt t="406651" x="1893888" y="5137150"/>
          <p14:tracePt t="406668" x="1879600" y="5151438"/>
          <p14:tracePt t="406684" x="1857375" y="5172075"/>
          <p14:tracePt t="406701" x="1843088" y="5243513"/>
          <p14:tracePt t="406717" x="1822450" y="5343525"/>
          <p14:tracePt t="406734" x="1822450" y="5414963"/>
          <p14:tracePt t="406751" x="1822450" y="5494338"/>
          <p14:tracePt t="406768" x="1822450" y="5586413"/>
          <p14:tracePt t="406785" x="1822450" y="5665788"/>
          <p14:tracePt t="406801" x="1800225" y="5815013"/>
          <p14:tracePt t="406818" x="1779588" y="5908675"/>
          <p14:tracePt t="406834" x="1771650" y="5951538"/>
          <p14:tracePt t="406851" x="1743075" y="5980113"/>
          <p14:tracePt t="406867" x="1743075" y="5986463"/>
          <p14:tracePt t="406884" x="1736725" y="5994400"/>
          <p14:tracePt t="406937" x="1751013" y="6000750"/>
          <p14:tracePt t="406962" x="1779588" y="6008688"/>
          <p14:tracePt t="406970" x="1800225" y="6022975"/>
          <p14:tracePt t="406972" x="1843088" y="6043613"/>
          <p14:tracePt t="406986" x="1951038" y="6065838"/>
          <p14:tracePt t="407001" x="2079625" y="6094413"/>
          <p14:tracePt t="407017" x="2122488" y="6094413"/>
          <p14:tracePt t="407036" x="2157413" y="6094413"/>
          <p14:tracePt t="407051" x="2179638" y="6094413"/>
          <p14:tracePt t="407114" x="2185988" y="6100763"/>
          <p14:tracePt t="407122" x="2185988" y="6108700"/>
          <p14:tracePt t="407138" x="2185988" y="6122988"/>
          <p14:tracePt t="407154" x="2185988" y="6129338"/>
          <p14:tracePt t="407168" x="2185988" y="6137275"/>
          <p14:tracePt t="407170" x="2151063" y="6157913"/>
          <p14:tracePt t="407184" x="2071688" y="6180138"/>
          <p14:tracePt t="407200" x="1971675" y="6200775"/>
          <p14:tracePt t="407200" x="1951038" y="6200775"/>
          <p14:tracePt t="407233" x="1900238" y="6200775"/>
          <p14:tracePt t="407234" x="1885950" y="6200775"/>
          <p14:tracePt t="407251" x="1857375" y="6200775"/>
          <p14:tracePt t="407267" x="1828800" y="6200775"/>
          <p14:tracePt t="407283" x="1808163" y="6200775"/>
          <p14:tracePt t="407300" x="1765300" y="6200775"/>
          <p14:tracePt t="407316" x="1700213" y="6200775"/>
          <p14:tracePt t="407334" x="1643063" y="6200775"/>
          <p14:tracePt t="407349" x="1628775" y="6200775"/>
          <p14:tracePt t="407367" x="1600200" y="6200775"/>
          <p14:tracePt t="407384" x="1585913" y="6200775"/>
          <p14:tracePt t="407400" x="1550988" y="6200775"/>
          <p14:tracePt t="407417" x="1522413" y="6200775"/>
          <p14:tracePt t="407434" x="1479550" y="6200775"/>
          <p14:tracePt t="407451" x="1436688" y="6200775"/>
          <p14:tracePt t="407466" x="1408113" y="6200775"/>
          <p14:tracePt t="407484" x="1365250" y="6200775"/>
          <p14:tracePt t="407499" x="1343025" y="6200775"/>
          <p14:tracePt t="407517" x="1314450" y="6200775"/>
          <p14:tracePt t="407534" x="1300163" y="6200775"/>
          <p14:tracePt t="407550" x="1285875" y="6200775"/>
          <p14:tracePt t="407566" x="1265238" y="6200775"/>
          <p14:tracePt t="407583" x="1257300" y="6200775"/>
          <p14:tracePt t="407600" x="1250950" y="6208713"/>
          <p14:tracePt t="407858" x="1271588" y="6208713"/>
          <p14:tracePt t="407865" x="1279525" y="6208713"/>
          <p14:tracePt t="407874" x="1300163" y="6208713"/>
          <p14:tracePt t="407884" x="1322388" y="6208713"/>
          <p14:tracePt t="407899" x="1357313" y="6208713"/>
          <p14:tracePt t="407916" x="1379538" y="6208713"/>
          <p14:tracePt t="407933" x="1414463" y="6208713"/>
          <p14:tracePt t="407949" x="1443038" y="6208713"/>
          <p14:tracePt t="407966" x="1479550" y="6208713"/>
          <p14:tracePt t="407983" x="1536700" y="6208713"/>
          <p14:tracePt t="407999" x="1579563" y="6208713"/>
          <p14:tracePt t="408016" x="1657350" y="6208713"/>
          <p14:tracePt t="408035" x="1685925" y="6208713"/>
          <p14:tracePt t="408049" x="1751013" y="6208713"/>
          <p14:tracePt t="408067" x="1771650" y="6208713"/>
          <p14:tracePt t="408082" x="1785938" y="6208713"/>
          <p14:tracePt t="408099" x="1828800" y="6208713"/>
          <p14:tracePt t="408115" x="1857375" y="6208713"/>
          <p14:tracePt t="408132" x="1871663" y="6208713"/>
          <p14:tracePt t="408150" x="1885950" y="6208713"/>
          <p14:tracePt t="408166" x="1893888" y="6208713"/>
          <p14:tracePt t="408210" x="1900238" y="6208713"/>
          <p14:tracePt t="408217" x="1908175" y="6208713"/>
          <p14:tracePt t="408233" x="1928813" y="6208713"/>
          <p14:tracePt t="408290" x="1936750" y="6208713"/>
          <p14:tracePt t="408434" x="1928813" y="6208713"/>
          <p14:tracePt t="408442" x="1908175" y="6208713"/>
          <p14:tracePt t="408450" x="1893888" y="6208713"/>
          <p14:tracePt t="408450" x="1879600" y="6208713"/>
          <p14:tracePt t="408466" x="1814513" y="6208713"/>
          <p14:tracePt t="408483" x="1785938" y="6208713"/>
          <p14:tracePt t="408499" x="1765300" y="6208713"/>
          <p14:tracePt t="408515" x="1714500" y="6208713"/>
          <p14:tracePt t="408532" x="1671638" y="6208713"/>
          <p14:tracePt t="408549" x="1608138" y="6208713"/>
          <p14:tracePt t="408565" x="1585913" y="6208713"/>
          <p14:tracePt t="408581" x="1543050" y="6208713"/>
          <p14:tracePt t="408599" x="1508125" y="6208713"/>
          <p14:tracePt t="408614" x="1485900" y="6208713"/>
          <p14:tracePt t="408632" x="1465263" y="6208713"/>
          <p14:tracePt t="408647" x="1422400" y="6208713"/>
          <p14:tracePt t="408665" x="1379538" y="6223000"/>
          <p14:tracePt t="408682" x="1343025" y="6223000"/>
          <p14:tracePt t="408698" x="1336675" y="6223000"/>
          <p14:tracePt t="408714" x="1322388" y="6223000"/>
          <p14:tracePt t="408730" x="1314450" y="6223000"/>
          <p14:tracePt t="408770" x="1308100" y="6223000"/>
          <p14:tracePt t="408809" x="1300163" y="6223000"/>
          <p14:tracePt t="408817" x="1279525" y="6223000"/>
          <p14:tracePt t="408835" x="1271588" y="6223000"/>
          <p14:tracePt t="408842" x="1265238" y="6223000"/>
          <p14:tracePt t="409130" x="1279525" y="6223000"/>
          <p14:tracePt t="409202" x="1285875" y="6223000"/>
          <p14:tracePt t="409234" x="1300163" y="6223000"/>
          <p14:tracePt t="409250" x="1308100" y="6223000"/>
          <p14:tracePt t="409257" x="1314450" y="6223000"/>
          <p14:tracePt t="409263" x="1322388" y="6223000"/>
          <p14:tracePt t="409281" x="1350963" y="6223000"/>
          <p14:tracePt t="409298" x="1379538" y="6215063"/>
          <p14:tracePt t="409314" x="1400175" y="6215063"/>
          <p14:tracePt t="409331" x="1443038" y="6215063"/>
          <p14:tracePt t="409347" x="1465263" y="6215063"/>
          <p14:tracePt t="409364" x="1500188" y="6215063"/>
          <p14:tracePt t="409381" x="1514475" y="6215063"/>
          <p14:tracePt t="409397" x="1536700" y="6215063"/>
          <p14:tracePt t="409414" x="1543050" y="6215063"/>
          <p14:tracePt t="409430" x="1557338" y="6215063"/>
          <p14:tracePt t="409447" x="1585913" y="6215063"/>
          <p14:tracePt t="409464" x="1614488" y="6215063"/>
          <p14:tracePt t="409481" x="1628775" y="6215063"/>
          <p14:tracePt t="409497" x="1671638" y="6215063"/>
          <p14:tracePt t="409514" x="1700213" y="6208713"/>
          <p14:tracePt t="409531" x="1708150" y="6208713"/>
          <p14:tracePt t="409548" x="1743075" y="6208713"/>
          <p14:tracePt t="409563" x="1757363" y="6186488"/>
          <p14:tracePt t="409581" x="1800225" y="6180138"/>
          <p14:tracePt t="409597" x="1828800" y="6172200"/>
          <p14:tracePt t="409613" x="1851025" y="6165850"/>
          <p14:tracePt t="409630" x="1865313" y="6165850"/>
          <p14:tracePt t="409646" x="1893888" y="6137275"/>
          <p14:tracePt t="409663" x="1914525" y="6129338"/>
          <p14:tracePt t="409680" x="1951038" y="6100763"/>
          <p14:tracePt t="409697" x="2043113" y="6086475"/>
          <p14:tracePt t="409714" x="2100263" y="6072188"/>
          <p14:tracePt t="409730" x="2157413" y="6065838"/>
          <p14:tracePt t="409747" x="2200275" y="6051550"/>
          <p14:tracePt t="409764" x="2243138" y="6037263"/>
          <p14:tracePt t="409781" x="2265363" y="6029325"/>
          <p14:tracePt t="409796" x="2300288" y="6015038"/>
          <p14:tracePt t="409814" x="2314575" y="6008688"/>
          <p14:tracePt t="409829" x="2343150" y="6000750"/>
          <p14:tracePt t="409846" x="2357438" y="5994400"/>
          <p14:tracePt t="409863" x="2371725" y="5980113"/>
          <p14:tracePt t="409879" x="2379663" y="5965825"/>
          <p14:tracePt t="409897" x="2386013" y="5957888"/>
          <p14:tracePt t="409913" x="2393950" y="5937250"/>
          <p14:tracePt t="410185" x="2393950" y="5929313"/>
          <p14:tracePt t="410193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Architecture: A Quantitative Approach,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John L. Hennessy,‎ David A. Patterson, MK pub., 2019</a:t>
            </a: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706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11"/>
    </mc:Choice>
    <mc:Fallback>
      <p:transition spd="slow" advTm="7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33483" name="Rectangle 11"/>
          <p:cNvSpPr>
            <a:spLocks noChangeArrowheads="1"/>
          </p:cNvSpPr>
          <p:nvPr/>
        </p:nvSpPr>
        <p:spPr bwMode="auto">
          <a:xfrm>
            <a:off x="2843213" y="1254125"/>
            <a:ext cx="1983235" cy="5847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AU" dirty="0">
                <a:solidFill>
                  <a:srgbClr val="000099"/>
                </a:solidFill>
                <a:latin typeface="Arial" charset="0"/>
              </a:rPr>
              <a:t>Chapter 3</a:t>
            </a:r>
            <a:endParaRPr lang="en-GB" dirty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233484" name="Rectangle 12"/>
          <p:cNvSpPr>
            <a:spLocks noChangeArrowheads="1"/>
          </p:cNvSpPr>
          <p:nvPr/>
        </p:nvSpPr>
        <p:spPr bwMode="auto">
          <a:xfrm>
            <a:off x="2843213" y="2060575"/>
            <a:ext cx="5832475" cy="10772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GB" dirty="0">
                <a:solidFill>
                  <a:srgbClr val="0066FF"/>
                </a:solidFill>
                <a:latin typeface="Arial" charset="0"/>
              </a:rPr>
              <a:t>Instruction-Level Parallelism and Its Exploitation</a:t>
            </a:r>
          </a:p>
        </p:txBody>
      </p:sp>
      <p:sp>
        <p:nvSpPr>
          <p:cNvPr id="233485" name="Text Box 13"/>
          <p:cNvSpPr txBox="1">
            <a:spLocks noChangeArrowheads="1"/>
          </p:cNvSpPr>
          <p:nvPr/>
        </p:nvSpPr>
        <p:spPr bwMode="auto">
          <a:xfrm>
            <a:off x="2789285" y="-100013"/>
            <a:ext cx="4502066" cy="89255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itchFamily="18" charset="0"/>
              </a:rPr>
              <a:t>Computer Architecture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charset="0"/>
              </a:rPr>
              <a:t>A Quantitative Approach</a:t>
            </a:r>
            <a:r>
              <a:rPr lang="en-US" sz="2000">
                <a:solidFill>
                  <a:schemeClr val="bg1"/>
                </a:solidFill>
                <a:latin typeface="Arial" charset="0"/>
              </a:rPr>
              <a:t>, Sixth Edition</a:t>
            </a:r>
            <a:endParaRPr lang="en-GB" sz="20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79"/>
    </mc:Choice>
    <mc:Fallback>
      <p:transition spd="slow" advTm="32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Pipelining become universal technique in 1985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Overlaps execution of instructions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Exploits “Instruction Level Parallelism”</a:t>
            </a:r>
          </a:p>
          <a:p>
            <a:pPr lvl="1"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800" dirty="0"/>
              <a:t>Beyond this, there are two main approaches: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Hardware-based dynamic approaches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Used in server and desktop processors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Not used as extensively in PMD processors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Compiler-based static approaches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Not as successful outside of scientific applications</a:t>
            </a:r>
          </a:p>
          <a:p>
            <a:pPr lvl="2">
              <a:lnSpc>
                <a:spcPct val="90000"/>
              </a:lnSpc>
            </a:pP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265583" y="511587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766"/>
    </mc:Choice>
    <mc:Fallback>
      <p:transition spd="slow" advTm="321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Instruction-Level Parallelism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When exploiting instruction-level parallelism, goal is to </a:t>
            </a:r>
            <a:r>
              <a:rPr lang="en-US" sz="2800" dirty="0" smtClean="0"/>
              <a:t>minimize CPI</a:t>
            </a:r>
            <a:endParaRPr lang="en-US" sz="2800" dirty="0"/>
          </a:p>
          <a:p>
            <a:pPr lvl="1">
              <a:lnSpc>
                <a:spcPct val="90000"/>
              </a:lnSpc>
            </a:pPr>
            <a:r>
              <a:rPr lang="en-US" dirty="0"/>
              <a:t>Pipeline CPI =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Ideal pipeline CPI +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Structural stalls +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Data hazard stalls +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Control stalls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800" dirty="0"/>
              <a:t>Parallelism with basic block is limited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Typical size of basic block = 3-6 instructions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Must optimize across branches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265583" y="511587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605"/>
    </mc:Choice>
    <mc:Fallback>
      <p:transition spd="slow" advTm="349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386" x="1685925" y="2400300"/>
          <p14:tracePt t="42426" x="1693863" y="2400300"/>
          <p14:tracePt t="42439" x="1728788" y="2400300"/>
          <p14:tracePt t="42442" x="1765300" y="2400300"/>
          <p14:tracePt t="42458" x="1785938" y="2400300"/>
          <p14:tracePt t="42473" x="1808163" y="2400300"/>
          <p14:tracePt t="42489" x="1822450" y="2400300"/>
          <p14:tracePt t="42505" x="1865313" y="2400300"/>
          <p14:tracePt t="42521" x="1893888" y="2400300"/>
          <p14:tracePt t="42536" x="1914525" y="2400300"/>
          <p14:tracePt t="42553" x="1943100" y="2408238"/>
          <p14:tracePt t="42553" x="1951038" y="2408238"/>
          <p14:tracePt t="42570" x="1965325" y="2408238"/>
          <p14:tracePt t="42593" x="1979613" y="2408238"/>
          <p14:tracePt t="42603" x="2008188" y="2408238"/>
          <p14:tracePt t="42618" x="2043113" y="2414588"/>
          <p14:tracePt t="42636" x="2065338" y="2414588"/>
          <p14:tracePt t="42653" x="2085975" y="2414588"/>
          <p14:tracePt t="42669" x="2128838" y="2414588"/>
          <p14:tracePt t="42687" x="2185988" y="2414588"/>
          <p14:tracePt t="42702" x="2243138" y="2414588"/>
          <p14:tracePt t="42719" x="2336800" y="2428875"/>
          <p14:tracePt t="42735" x="2422525" y="2428875"/>
          <p14:tracePt t="42753" x="2565400" y="2428875"/>
          <p14:tracePt t="42769" x="2643188" y="2428875"/>
          <p14:tracePt t="42786" x="2708275" y="2428875"/>
          <p14:tracePt t="42819" x="2779713" y="2428875"/>
          <p14:tracePt t="42819" x="2828925" y="2428875"/>
          <p14:tracePt t="42836" x="2900363" y="2436813"/>
          <p14:tracePt t="42852" x="2971800" y="2457450"/>
          <p14:tracePt t="42869" x="3000375" y="2457450"/>
          <p14:tracePt t="42885" x="3043238" y="2457450"/>
          <p14:tracePt t="42902" x="3079750" y="2457450"/>
          <p14:tracePt t="42918" x="3094038" y="2457450"/>
          <p14:tracePt t="42935" x="3114675" y="2465388"/>
          <p14:tracePt t="42952" x="3128963" y="2471738"/>
          <p14:tracePt t="42969" x="3157538" y="2471738"/>
          <p14:tracePt t="43018" x="3165475" y="2471738"/>
          <p14:tracePt t="43025" x="3171825" y="2471738"/>
          <p14:tracePt t="43033" x="3179763" y="2471738"/>
          <p14:tracePt t="43065" x="3194050" y="2471738"/>
          <p14:tracePt t="43074" x="3200400" y="2471738"/>
          <p14:tracePt t="43085" x="3208338" y="2471738"/>
          <p14:tracePt t="43121" x="3214688" y="2471738"/>
          <p14:tracePt t="43138" x="3228975" y="2471738"/>
          <p14:tracePt t="43153" x="3236913" y="2471738"/>
          <p14:tracePt t="43218" x="3251200" y="2471738"/>
          <p14:tracePt t="43506" x="3243263" y="2471738"/>
          <p14:tracePt t="43514" x="3228975" y="2471738"/>
          <p14:tracePt t="43522" x="3194050" y="2486025"/>
          <p14:tracePt t="43535" x="3157538" y="2508250"/>
          <p14:tracePt t="43552" x="3128963" y="2522538"/>
          <p14:tracePt t="43585" x="3100388" y="2522538"/>
          <p14:tracePt t="43585" x="3057525" y="2528888"/>
          <p14:tracePt t="43601" x="3022600" y="2528888"/>
          <p14:tracePt t="43618" x="2979738" y="2543175"/>
          <p14:tracePt t="43634" x="2951163" y="2543175"/>
          <p14:tracePt t="43651" x="2936875" y="2551113"/>
          <p14:tracePt t="43668" x="2900363" y="2557463"/>
          <p14:tracePt t="43685" x="2879725" y="2557463"/>
          <p14:tracePt t="43701" x="2865438" y="2571750"/>
          <p14:tracePt t="43737" x="2857500" y="2571750"/>
          <p14:tracePt t="43751" x="2822575" y="2586038"/>
          <p14:tracePt t="43751" x="2814638" y="2586038"/>
          <p14:tracePt t="43754" x="2794000" y="2593975"/>
          <p14:tracePt t="43767" x="2786063" y="2593975"/>
          <p14:tracePt t="43784" x="2771775" y="2600325"/>
          <p14:tracePt t="43801" x="2751138" y="2600325"/>
          <p14:tracePt t="43818" x="2736850" y="2608263"/>
          <p14:tracePt t="43834" x="2722563" y="2608263"/>
          <p14:tracePt t="43850" x="2714625" y="2608263"/>
          <p14:tracePt t="43867" x="2686050" y="2628900"/>
          <p14:tracePt t="43884" x="2657475" y="2643188"/>
          <p14:tracePt t="43901" x="2622550" y="2651125"/>
          <p14:tracePt t="43917" x="2586038" y="2679700"/>
          <p14:tracePt t="43933" x="2565400" y="2686050"/>
          <p14:tracePt t="43951" x="2543175" y="2686050"/>
          <p14:tracePt t="43967" x="2522538" y="2693988"/>
          <p14:tracePt t="43984" x="2514600" y="2693988"/>
          <p14:tracePt t="44000" x="2508250" y="2693988"/>
          <p14:tracePt t="44050" x="2486025" y="2708275"/>
          <p14:tracePt t="44217" x="2500313" y="2708275"/>
          <p14:tracePt t="44226" x="2522538" y="2708275"/>
          <p14:tracePt t="44233" x="2543175" y="2708275"/>
          <p14:tracePt t="44239" x="2565400" y="2708275"/>
          <p14:tracePt t="44249" x="2593975" y="2708275"/>
          <p14:tracePt t="44267" x="2622550" y="2708275"/>
          <p14:tracePt t="44283" x="2636838" y="2708275"/>
          <p14:tracePt t="44300" x="2657475" y="2708275"/>
          <p14:tracePt t="44317" x="2671763" y="2708275"/>
          <p14:tracePt t="44333" x="2693988" y="2708275"/>
          <p14:tracePt t="44350" x="2700338" y="2708275"/>
          <p14:tracePt t="44366" x="2708275" y="2708275"/>
          <p14:tracePt t="44402" x="2714625" y="2708275"/>
          <p14:tracePt t="44418" x="2728913" y="2708275"/>
          <p14:tracePt t="44449" x="2736850" y="2708275"/>
          <p14:tracePt t="44457" x="2757488" y="2708275"/>
          <p14:tracePt t="44466" x="2779713" y="2708275"/>
          <p14:tracePt t="44482" x="2786063" y="2708275"/>
          <p14:tracePt t="44499" x="2814638" y="2708275"/>
          <p14:tracePt t="44516" x="2857500" y="2708275"/>
          <p14:tracePt t="44533" x="2900363" y="2708275"/>
          <p14:tracePt t="44550" x="2922588" y="2708275"/>
          <p14:tracePt t="44567" x="2965450" y="2708275"/>
          <p14:tracePt t="44584" x="3008313" y="2708275"/>
          <p14:tracePt t="44599" x="3051175" y="2708275"/>
          <p14:tracePt t="44616" x="3094038" y="2708275"/>
          <p14:tracePt t="44632" x="3186113" y="2708275"/>
          <p14:tracePt t="44650" x="3279775" y="2708275"/>
          <p14:tracePt t="44665" x="3357563" y="2708275"/>
          <p14:tracePt t="44684" x="3436938" y="2708275"/>
          <p14:tracePt t="44700" x="3514725" y="2708275"/>
          <p14:tracePt t="44717" x="3565525" y="2708275"/>
          <p14:tracePt t="44733" x="3622675" y="2708275"/>
          <p14:tracePt t="44750" x="3665538" y="2708275"/>
          <p14:tracePt t="44767" x="3729038" y="2708275"/>
          <p14:tracePt t="44782" x="3779838" y="2722563"/>
          <p14:tracePt t="44800" x="3829050" y="2728913"/>
          <p14:tracePt t="44816" x="3879850" y="2736850"/>
          <p14:tracePt t="44833" x="3894138" y="2736850"/>
          <p14:tracePt t="44849" x="3914775" y="2736850"/>
          <p14:tracePt t="44866" x="3922713" y="2736850"/>
          <p14:tracePt t="44882" x="3929063" y="2736850"/>
          <p14:tracePt t="44900" x="3943350" y="2736850"/>
          <p14:tracePt t="45075" x="3922713" y="2736850"/>
          <p14:tracePt t="45082" x="3900488" y="2736850"/>
          <p14:tracePt t="45099" x="3865563" y="2736850"/>
          <p14:tracePt t="45099" x="3829050" y="2736850"/>
          <p14:tracePt t="45115" x="3786188" y="2736850"/>
          <p14:tracePt t="45132" x="3729038" y="2736850"/>
          <p14:tracePt t="45148" x="3679825" y="2736850"/>
          <p14:tracePt t="45166" x="3643313" y="2736850"/>
          <p14:tracePt t="45182" x="3608388" y="2736850"/>
          <p14:tracePt t="45198" x="3579813" y="2736850"/>
          <p14:tracePt t="45215" x="3557588" y="2736850"/>
          <p14:tracePt t="45231" x="3514725" y="2736850"/>
          <p14:tracePt t="45249" x="3471863" y="2736850"/>
          <p14:tracePt t="45265" x="3394075" y="2736850"/>
          <p14:tracePt t="45282" x="3343275" y="2736850"/>
          <p14:tracePt t="45298" x="3308350" y="2736850"/>
          <p14:tracePt t="45316" x="3251200" y="2736850"/>
          <p14:tracePt t="45331" x="3157538" y="2736850"/>
          <p14:tracePt t="45349" x="3094038" y="2736850"/>
          <p14:tracePt t="45366" x="3008313" y="2736850"/>
          <p14:tracePt t="45382" x="2914650" y="2736850"/>
          <p14:tracePt t="45400" x="2851150" y="2736850"/>
          <p14:tracePt t="45415" x="2757488" y="2736850"/>
          <p14:tracePt t="45432" x="2679700" y="2736850"/>
          <p14:tracePt t="45449" x="2579688" y="2736850"/>
          <p14:tracePt t="45449" x="2551113" y="2736850"/>
          <p14:tracePt t="45465" x="2457450" y="2736850"/>
          <p14:tracePt t="45482" x="2386013" y="2736850"/>
          <p14:tracePt t="45498" x="2314575" y="2736850"/>
          <p14:tracePt t="45514" x="2243138" y="2736850"/>
          <p14:tracePt t="45531" x="2171700" y="2736850"/>
          <p14:tracePt t="45548" x="2100263" y="2736850"/>
          <p14:tracePt t="45565" x="2043113" y="2736850"/>
          <p14:tracePt t="45582" x="1985963" y="2736850"/>
          <p14:tracePt t="45598" x="1943100" y="2736850"/>
          <p14:tracePt t="45615" x="1900238" y="2736850"/>
          <p14:tracePt t="45631" x="1857375" y="2736850"/>
          <p14:tracePt t="45648" x="1836738" y="2736850"/>
          <p14:tracePt t="45664" x="1814513" y="2736850"/>
          <p14:tracePt t="45682" x="1808163" y="2728913"/>
          <p14:tracePt t="45698" x="1800225" y="2722563"/>
          <p14:tracePt t="45714" x="1793875" y="2722563"/>
          <p14:tracePt t="45922" x="1800225" y="2714625"/>
          <p14:tracePt t="45930" x="1836738" y="2714625"/>
          <p14:tracePt t="45938" x="1943100" y="2714625"/>
          <p14:tracePt t="45948" x="2051050" y="2714625"/>
          <p14:tracePt t="45964" x="2151063" y="2714625"/>
          <p14:tracePt t="45981" x="2243138" y="2714625"/>
          <p14:tracePt t="45997" x="2336800" y="2714625"/>
          <p14:tracePt t="46014" x="2400300" y="2714625"/>
          <p14:tracePt t="46031" x="2457450" y="2714625"/>
          <p14:tracePt t="46047" x="2522538" y="2714625"/>
          <p14:tracePt t="46065" x="2571750" y="2714625"/>
          <p14:tracePt t="46080" x="2636838" y="2714625"/>
          <p14:tracePt t="46098" x="2679700" y="2714625"/>
          <p14:tracePt t="46114" x="2743200" y="2714625"/>
          <p14:tracePt t="46131" x="2800350" y="2714625"/>
          <p14:tracePt t="46147" x="2865438" y="2714625"/>
          <p14:tracePt t="46164" x="2957513" y="2714625"/>
          <p14:tracePt t="46181" x="3008313" y="2714625"/>
          <p14:tracePt t="46197" x="3079750" y="2714625"/>
          <p14:tracePt t="46214" x="3122613" y="2714625"/>
          <p14:tracePt t="46230" x="3165475" y="2714625"/>
          <p14:tracePt t="46248" x="3208338" y="2714625"/>
          <p14:tracePt t="46264" x="3251200" y="2714625"/>
          <p14:tracePt t="46281" x="3314700" y="2714625"/>
          <p14:tracePt t="46298" x="3343275" y="2714625"/>
          <p14:tracePt t="46314" x="3357563" y="2714625"/>
          <p14:tracePt t="46331" x="3394075" y="2714625"/>
          <p14:tracePt t="46347" x="3400425" y="2714625"/>
          <p14:tracePt t="46364" x="3429000" y="2714625"/>
          <p14:tracePt t="46380" x="3471863" y="2714625"/>
          <p14:tracePt t="46397" x="3508375" y="2714625"/>
          <p14:tracePt t="46414" x="3522663" y="2714625"/>
          <p14:tracePt t="46430" x="3543300" y="2714625"/>
          <p14:tracePt t="46446" x="3557588" y="2714625"/>
          <p14:tracePt t="46464" x="3579813" y="2714625"/>
          <p14:tracePt t="46481" x="3594100" y="2714625"/>
          <p14:tracePt t="46497" x="3651250" y="2714625"/>
          <p14:tracePt t="46525" x="3665538" y="2714625"/>
          <p14:tracePt t="46547" x="3671888" y="2714625"/>
          <p14:tracePt t="46564" x="3694113" y="2714625"/>
          <p14:tracePt t="46580" x="3700463" y="2714625"/>
          <p14:tracePt t="46596" x="3722688" y="2714625"/>
          <p14:tracePt t="46614" x="3729038" y="2714625"/>
          <p14:tracePt t="46649" x="3751263" y="2714625"/>
          <p14:tracePt t="46650" x="3771900" y="2714625"/>
          <p14:tracePt t="46664" x="3794125" y="2714625"/>
          <p14:tracePt t="46680" x="3814763" y="2714625"/>
          <p14:tracePt t="46680" x="3822700" y="2714625"/>
          <p14:tracePt t="46698" x="3851275" y="2708275"/>
          <p14:tracePt t="46713" x="3886200" y="2708275"/>
          <p14:tracePt t="46730" x="3900488" y="2708275"/>
          <p14:tracePt t="46746" x="3929063" y="2708275"/>
          <p14:tracePt t="46763" x="3943350" y="2708275"/>
          <p14:tracePt t="46780" x="3965575" y="2708275"/>
          <p14:tracePt t="46817" x="3979863" y="2708275"/>
          <p14:tracePt t="46829" x="3986213" y="2708275"/>
          <p14:tracePt t="46833" x="4008438" y="2708275"/>
          <p14:tracePt t="46846" x="4022725" y="2708275"/>
          <p14:tracePt t="46862" x="4037013" y="2708275"/>
          <p14:tracePt t="47386" x="4022725" y="2708275"/>
          <p14:tracePt t="47401" x="4014788" y="2708275"/>
          <p14:tracePt t="47417" x="4000500" y="2708275"/>
          <p14:tracePt t="47425" x="3986213" y="2708275"/>
          <p14:tracePt t="47430" x="3971925" y="2708275"/>
          <p14:tracePt t="47446" x="3937000" y="2708275"/>
          <p14:tracePt t="47462" x="3894138" y="2708275"/>
          <p14:tracePt t="47480" x="3857625" y="2693988"/>
          <p14:tracePt t="47495" x="3836988" y="2693988"/>
          <p14:tracePt t="47513" x="3794125" y="2693988"/>
          <p14:tracePt t="47528" x="3736975" y="2693988"/>
          <p14:tracePt t="47545" x="3722688" y="2693988"/>
          <p14:tracePt t="47562" x="3686175" y="2693988"/>
          <p14:tracePt t="47579" x="3651250" y="2679700"/>
          <p14:tracePt t="47595" x="3629025" y="2679700"/>
          <p14:tracePt t="47612" x="3594100" y="2665413"/>
          <p14:tracePt t="47628" x="3557588" y="2665413"/>
          <p14:tracePt t="47645" x="3529013" y="2665413"/>
          <p14:tracePt t="47662" x="3494088" y="2665413"/>
          <p14:tracePt t="47679" x="3465513" y="2665413"/>
          <p14:tracePt t="47697" x="3429000" y="2665413"/>
          <p14:tracePt t="47712" x="3408363" y="2665413"/>
          <p14:tracePt t="47728" x="3394075" y="2665413"/>
          <p14:tracePt t="47770" x="3386138" y="2665413"/>
          <p14:tracePt t="47779" x="3371850" y="2665413"/>
          <p14:tracePt t="47785" x="3365500" y="2665413"/>
          <p14:tracePt t="47785" x="3357563" y="2665413"/>
          <p14:tracePt t="47802" x="3351213" y="2665413"/>
          <p14:tracePt t="47812" x="3328988" y="2665413"/>
          <p14:tracePt t="47828" x="3308350" y="2665413"/>
          <p14:tracePt t="47846" x="3271838" y="2665413"/>
          <p14:tracePt t="47861" x="3251200" y="2665413"/>
          <p14:tracePt t="47878" x="3208338" y="2665413"/>
          <p14:tracePt t="47894" x="3157538" y="2665413"/>
          <p14:tracePt t="47911" x="3108325" y="2665413"/>
          <p14:tracePt t="47927" x="3014663" y="2665413"/>
          <p14:tracePt t="47944" x="2871788" y="2665413"/>
          <p14:tracePt t="47962" x="2822575" y="2665413"/>
          <p14:tracePt t="47978" x="2765425" y="2665413"/>
          <p14:tracePt t="47995" x="2722563" y="2665413"/>
          <p14:tracePt t="48012" x="2679700" y="2665413"/>
          <p14:tracePt t="48029" x="2643188" y="2671763"/>
          <p14:tracePt t="48045" x="2614613" y="2679700"/>
          <p14:tracePt t="48062" x="2600325" y="2679700"/>
          <p14:tracePt t="48077" x="2565400" y="2679700"/>
          <p14:tracePt t="48095" x="2536825" y="2679700"/>
          <p14:tracePt t="48112" x="2486025" y="2679700"/>
          <p14:tracePt t="48128" x="2443163" y="2679700"/>
          <p14:tracePt t="48145" x="2414588" y="2679700"/>
          <p14:tracePt t="48161" x="2379663" y="2686050"/>
          <p14:tracePt t="48178" x="2336800" y="2686050"/>
          <p14:tracePt t="48195" x="2300288" y="2693988"/>
          <p14:tracePt t="48212" x="2257425" y="2693988"/>
          <p14:tracePt t="48228" x="2236788" y="2693988"/>
          <p14:tracePt t="48244" x="2222500" y="2693988"/>
          <p14:tracePt t="48261" x="2214563" y="2693988"/>
          <p14:tracePt t="48277" x="2193925" y="2693988"/>
          <p14:tracePt t="48294" x="2185988" y="2693988"/>
          <p14:tracePt t="48311" x="2179638" y="2693988"/>
          <p14:tracePt t="48354" x="2171700" y="2693988"/>
          <p14:tracePt t="48370" x="2157413" y="2693988"/>
          <p14:tracePt t="48385" x="2151063" y="2693988"/>
          <p14:tracePt t="48402" x="2143125" y="2693988"/>
          <p14:tracePt t="48409" x="2136775" y="2693988"/>
          <p14:tracePt t="48427" x="2122488" y="2693988"/>
          <p14:tracePt t="48433" x="2108200" y="2693988"/>
          <p14:tracePt t="48443" x="2085975" y="2693988"/>
          <p14:tracePt t="48461" x="2071688" y="2693988"/>
          <p14:tracePt t="48478" x="2043113" y="2693988"/>
          <p14:tracePt t="48494" x="2028825" y="2693988"/>
          <p14:tracePt t="48511" x="2000250" y="2693988"/>
          <p14:tracePt t="48527" x="1985963" y="2693988"/>
          <p14:tracePt t="48545" x="1943100" y="2693988"/>
          <p14:tracePt t="48561" x="1900238" y="2693988"/>
          <p14:tracePt t="48578" x="1879600" y="2693988"/>
          <p14:tracePt t="48594" x="1865313" y="2693988"/>
          <p14:tracePt t="48610" x="1843088" y="2693988"/>
          <p14:tracePt t="48627" x="1836738" y="2693988"/>
          <p14:tracePt t="48643" x="1814513" y="2693988"/>
          <p14:tracePt t="48661" x="1800225" y="2693988"/>
          <p14:tracePt t="48677" x="1793875" y="2693988"/>
          <p14:tracePt t="48694" x="1771650" y="2693988"/>
          <p14:tracePt t="48710" x="1736725" y="2693988"/>
          <p14:tracePt t="48726" x="1714500" y="2693988"/>
          <p14:tracePt t="48744" x="1693863" y="2693988"/>
          <p14:tracePt t="48760" x="1685925" y="2693988"/>
          <p14:tracePt t="48760" x="1671638" y="2693988"/>
          <p14:tracePt t="48825" x="1657350" y="2693988"/>
          <p14:tracePt t="48834" x="1651000" y="2686050"/>
          <p14:tracePt t="48834" x="1643063" y="2679700"/>
          <p14:tracePt t="48849" x="1636713" y="2665413"/>
          <p14:tracePt t="48897" x="1628775" y="2657475"/>
          <p14:tracePt t="48913" x="1628775" y="2651125"/>
          <p14:tracePt t="48929" x="1614488" y="2622550"/>
          <p14:tracePt t="48937" x="1608138" y="2614613"/>
          <p14:tracePt t="48953" x="1608138" y="2608263"/>
          <p14:tracePt t="48960" x="1608138" y="2586038"/>
          <p14:tracePt t="48976" x="1600200" y="2571750"/>
          <p14:tracePt t="48994" x="1600200" y="2557463"/>
          <p14:tracePt t="49009" x="1600200" y="2551113"/>
          <p14:tracePt t="49074" x="1600200" y="2536825"/>
          <p14:tracePt t="49091" x="1600200" y="2528888"/>
          <p14:tracePt t="49106" x="1600200" y="2522538"/>
          <p14:tracePt t="49122" x="1600200" y="2514600"/>
          <p14:tracePt t="49170" x="1600200" y="2500313"/>
          <p14:tracePt t="49218" x="1600200" y="2486025"/>
          <p14:tracePt t="49250" x="1600200" y="2479675"/>
          <p14:tracePt t="49258" x="1600200" y="2471738"/>
          <p14:tracePt t="49278" x="1608138" y="2471738"/>
          <p14:tracePt t="49287" x="1614488" y="2471738"/>
          <p14:tracePt t="49322" x="1622425" y="2465388"/>
          <p14:tracePt t="49337" x="1636713" y="2465388"/>
          <p14:tracePt t="49353" x="1651000" y="2451100"/>
          <p14:tracePt t="49361" x="1679575" y="2443163"/>
          <p14:tracePt t="49376" x="1708150" y="2443163"/>
          <p14:tracePt t="49393" x="1779588" y="2443163"/>
          <p14:tracePt t="49409" x="1828800" y="2443163"/>
          <p14:tracePt t="49425" x="1908175" y="2443163"/>
          <p14:tracePt t="49443" x="1971675" y="2443163"/>
          <p14:tracePt t="49459" x="2014538" y="2443163"/>
          <p14:tracePt t="49476" x="2051050" y="2443163"/>
          <p14:tracePt t="49492" x="2057400" y="2443163"/>
          <p14:tracePt t="49509" x="2085975" y="2443163"/>
          <p14:tracePt t="49525" x="2093913" y="2443163"/>
          <p14:tracePt t="49542" x="2122488" y="2443163"/>
          <p14:tracePt t="49559" x="2136775" y="2443163"/>
          <p14:tracePt t="49575" x="2171700" y="2443163"/>
          <p14:tracePt t="49593" x="2200275" y="2443163"/>
          <p14:tracePt t="49609" x="2293938" y="2443163"/>
          <p14:tracePt t="49626" x="2351088" y="2443163"/>
          <p14:tracePt t="49643" x="2436813" y="2443163"/>
          <p14:tracePt t="49659" x="2508250" y="2443163"/>
          <p14:tracePt t="49675" x="2557463" y="2443163"/>
          <p14:tracePt t="49693" x="2628900" y="2443163"/>
          <p14:tracePt t="49710" x="2679700" y="2443163"/>
          <p14:tracePt t="49725" x="2736850" y="2443163"/>
          <p14:tracePt t="49743" x="2771775" y="2451100"/>
          <p14:tracePt t="49759" x="2800350" y="2451100"/>
          <p14:tracePt t="49776" x="2851150" y="2451100"/>
          <p14:tracePt t="49792" x="2871788" y="2451100"/>
          <p14:tracePt t="49809" x="2971800" y="2451100"/>
          <p14:tracePt t="49826" x="3036888" y="2451100"/>
          <p14:tracePt t="49842" x="3100388" y="2457450"/>
          <p14:tracePt t="49859" x="3171825" y="2471738"/>
          <p14:tracePt t="49876" x="3251200" y="2471738"/>
          <p14:tracePt t="49892" x="3328988" y="2471738"/>
          <p14:tracePt t="49909" x="3394075" y="2471738"/>
          <p14:tracePt t="49925" x="3457575" y="2471738"/>
          <p14:tracePt t="49941" x="3500438" y="2471738"/>
          <p14:tracePt t="49958" x="3557588" y="2471738"/>
          <p14:tracePt t="49975" x="3586163" y="2471738"/>
          <p14:tracePt t="49992" x="3643313" y="2471738"/>
          <p14:tracePt t="50008" x="3694113" y="2471738"/>
          <p14:tracePt t="50025" x="3729038" y="2471738"/>
          <p14:tracePt t="50041" x="3743325" y="2471738"/>
          <p14:tracePt t="50058" x="3757613" y="2471738"/>
          <p14:tracePt t="50076" x="3786188" y="2471738"/>
          <p14:tracePt t="50091" x="3808413" y="2471738"/>
          <p14:tracePt t="50110" x="3851275" y="2471738"/>
          <p14:tracePt t="50124" x="3865563" y="2471738"/>
          <p14:tracePt t="50142" x="3908425" y="2471738"/>
          <p14:tracePt t="50158" x="3951288" y="2451100"/>
          <p14:tracePt t="50175" x="3979863" y="2451100"/>
          <p14:tracePt t="50191" x="3994150" y="2451100"/>
          <p14:tracePt t="50208" x="4014788" y="2451100"/>
          <p14:tracePt t="50208" x="4037013" y="2451100"/>
          <p14:tracePt t="50242" x="4051300" y="2451100"/>
          <p14:tracePt t="50242" x="4065588" y="2451100"/>
          <p14:tracePt t="50259" x="4071938" y="2451100"/>
          <p14:tracePt t="50275" x="4086225" y="2451100"/>
          <p14:tracePt t="50292" x="4094163" y="2451100"/>
          <p14:tracePt t="50308" x="4108450" y="2451100"/>
          <p14:tracePt t="50324" x="4114800" y="2457450"/>
          <p14:tracePt t="50342" x="4122738" y="2465388"/>
          <p14:tracePt t="50358" x="4143375" y="2479675"/>
          <p14:tracePt t="50375" x="4151313" y="2486025"/>
          <p14:tracePt t="50391" x="4151313" y="2514600"/>
          <p14:tracePt t="50408" x="4157663" y="2522538"/>
          <p14:tracePt t="50424" x="4157663" y="2536825"/>
          <p14:tracePt t="50441" x="4157663" y="2557463"/>
          <p14:tracePt t="50457" x="4157663" y="2571750"/>
          <p14:tracePt t="50475" x="4157663" y="2586038"/>
          <p14:tracePt t="50492" x="4157663" y="2600325"/>
          <p14:tracePt t="50507" x="4157663" y="2628900"/>
          <p14:tracePt t="50525" x="4151313" y="2643188"/>
          <p14:tracePt t="50541" x="4143375" y="2643188"/>
          <p14:tracePt t="50558" x="4129088" y="2657475"/>
          <p14:tracePt t="50574" x="4100513" y="2657475"/>
          <p14:tracePt t="50591" x="4071938" y="2657475"/>
          <p14:tracePt t="50608" x="4051300" y="2657475"/>
          <p14:tracePt t="50625" x="4022725" y="2657475"/>
          <p14:tracePt t="50641" x="3979863" y="2657475"/>
          <p14:tracePt t="50658" x="3951288" y="2671763"/>
          <p14:tracePt t="50675" x="3929063" y="2671763"/>
          <p14:tracePt t="50691" x="3914775" y="2671763"/>
          <p14:tracePt t="50708" x="3894138" y="2679700"/>
          <p14:tracePt t="50724" x="3851275" y="2679700"/>
          <p14:tracePt t="50741" x="3808413" y="2679700"/>
          <p14:tracePt t="50757" x="3757613" y="2679700"/>
          <p14:tracePt t="50774" x="3694113" y="2679700"/>
          <p14:tracePt t="50790" x="3643313" y="2679700"/>
          <p14:tracePt t="50808" x="3600450" y="2679700"/>
          <p14:tracePt t="50824" x="3579813" y="2679700"/>
          <p14:tracePt t="50841" x="3536950" y="2671763"/>
          <p14:tracePt t="50857" x="3508375" y="2671763"/>
          <p14:tracePt t="50873" x="3465513" y="2671763"/>
          <p14:tracePt t="50891" x="3451225" y="2671763"/>
          <p14:tracePt t="50907" x="3422650" y="2671763"/>
          <p14:tracePt t="50924" x="3400425" y="2671763"/>
          <p14:tracePt t="50941" x="3386138" y="2671763"/>
          <p14:tracePt t="50957" x="3365500" y="2671763"/>
          <p14:tracePt t="50974" x="3351213" y="2671763"/>
          <p14:tracePt t="50990" x="3343275" y="2671763"/>
          <p14:tracePt t="51008" x="3322638" y="2671763"/>
          <p14:tracePt t="51024" x="3300413" y="2671763"/>
          <p14:tracePt t="51041" x="3279775" y="2671763"/>
          <p14:tracePt t="51057" x="3243263" y="2686050"/>
          <p14:tracePt t="51075" x="3236913" y="2686050"/>
          <p14:tracePt t="51090" x="3228975" y="2686050"/>
          <p14:tracePt t="51107" x="3208338" y="2686050"/>
          <p14:tracePt t="51123" x="3186113" y="2686050"/>
          <p14:tracePt t="51141" x="3165475" y="2686050"/>
          <p14:tracePt t="51157" x="3122613" y="2686050"/>
          <p14:tracePt t="51174" x="3114675" y="2686050"/>
          <p14:tracePt t="51191" x="3108325" y="2686050"/>
          <p14:tracePt t="51207" x="3071813" y="2693988"/>
          <p14:tracePt t="51224" x="3036888" y="2693988"/>
          <p14:tracePt t="51240" x="3008313" y="2693988"/>
          <p14:tracePt t="51240" x="2986088" y="2693988"/>
          <p14:tracePt t="51258" x="2957513" y="2693988"/>
          <p14:tracePt t="51274" x="2943225" y="2693988"/>
          <p14:tracePt t="51290" x="2908300" y="2693988"/>
          <p14:tracePt t="51307" x="2871788" y="2693988"/>
          <p14:tracePt t="51322" x="2828925" y="2714625"/>
          <p14:tracePt t="51340" x="2786063" y="2722563"/>
          <p14:tracePt t="51356" x="2757488" y="2722563"/>
          <p14:tracePt t="51374" x="2728913" y="2728913"/>
          <p14:tracePt t="51390" x="2714625" y="2728913"/>
          <p14:tracePt t="51406" x="2693988" y="2736850"/>
          <p14:tracePt t="51423" x="2665413" y="2736850"/>
          <p14:tracePt t="51439" x="2651125" y="2757488"/>
          <p14:tracePt t="51457" x="2636838" y="2757488"/>
          <p14:tracePt t="51473" x="2614613" y="2757488"/>
          <p14:tracePt t="51490" x="2586038" y="2765425"/>
          <p14:tracePt t="51507" x="2571750" y="2765425"/>
          <p14:tracePt t="51524" x="2543175" y="2765425"/>
          <p14:tracePt t="51539" x="2508250" y="2765425"/>
          <p14:tracePt t="51557" x="2443163" y="2765425"/>
          <p14:tracePt t="51573" x="2357438" y="2765425"/>
          <p14:tracePt t="51590" x="2251075" y="2765425"/>
          <p14:tracePt t="51606" x="2193925" y="2765425"/>
          <p14:tracePt t="51623" x="2151063" y="2765425"/>
          <p14:tracePt t="51640" x="2136775" y="2765425"/>
          <p14:tracePt t="51656" x="2128838" y="2765425"/>
          <p14:tracePt t="51721" x="2122488" y="2765425"/>
          <p14:tracePt t="51738" x="2114550" y="2765425"/>
          <p14:tracePt t="51746" x="2093913" y="2765425"/>
          <p14:tracePt t="51761" x="2085975" y="2765425"/>
          <p14:tracePt t="51769" x="2079625" y="2765425"/>
          <p14:tracePt t="51775" x="2071688" y="2765425"/>
          <p14:tracePt t="51789" x="2043113" y="2765425"/>
          <p14:tracePt t="51806" x="2008188" y="2765425"/>
          <p14:tracePt t="51823" x="1993900" y="2765425"/>
          <p14:tracePt t="51839" x="1971675" y="2765425"/>
          <p14:tracePt t="51856" x="1957388" y="2765425"/>
          <p14:tracePt t="51872" x="1928813" y="2765425"/>
          <p14:tracePt t="51890" x="1908175" y="2765425"/>
          <p14:tracePt t="51905" x="1900238" y="2765425"/>
          <p14:tracePt t="51923" x="1885950" y="2765425"/>
          <p14:tracePt t="51939" x="1857375" y="2765425"/>
          <p14:tracePt t="51955" x="1851025" y="2765425"/>
          <p14:tracePt t="51973" x="1843088" y="2765425"/>
          <p14:tracePt t="51989" x="1828800" y="2765425"/>
          <p14:tracePt t="52005" x="1822450" y="2765425"/>
          <p14:tracePt t="52023" x="1814513" y="2765425"/>
          <p14:tracePt t="52058" x="1808163" y="2765425"/>
          <p14:tracePt t="52065" x="1793875" y="2765425"/>
          <p14:tracePt t="52073" x="1771650" y="2765425"/>
          <p14:tracePt t="52089" x="1736725" y="2765425"/>
          <p14:tracePt t="52106" x="1708150" y="2743200"/>
          <p14:tracePt t="52122" x="1685925" y="2736850"/>
          <p14:tracePt t="52139" x="1671638" y="2736850"/>
          <p14:tracePt t="52155" x="1657350" y="2736850"/>
          <p14:tracePt t="52172" x="1651000" y="2728913"/>
          <p14:tracePt t="52189" x="1643063" y="2722563"/>
          <p14:tracePt t="52205" x="1628775" y="2714625"/>
          <p14:tracePt t="52222" x="1622425" y="2714625"/>
          <p14:tracePt t="52238" x="1600200" y="2708275"/>
          <p14:tracePt t="52255" x="1593850" y="2700338"/>
          <p14:tracePt t="52273" x="1565275" y="2686050"/>
          <p14:tracePt t="52288" x="1557338" y="2665413"/>
          <p14:tracePt t="52329" x="1550988" y="2657475"/>
          <p14:tracePt t="52346" x="1550988" y="2651125"/>
          <p14:tracePt t="52361" x="1550988" y="2643188"/>
          <p14:tracePt t="52377" x="1550988" y="2636838"/>
          <p14:tracePt t="52385" x="1550988" y="2628900"/>
          <p14:tracePt t="52388" x="1550988" y="2614613"/>
          <p14:tracePt t="52407" x="1550988" y="2600325"/>
          <p14:tracePt t="52421" x="1557338" y="2593975"/>
          <p14:tracePt t="52438" x="1579563" y="2557463"/>
          <p14:tracePt t="52455" x="1593850" y="2543175"/>
          <p14:tracePt t="52471" x="1614488" y="2522538"/>
          <p14:tracePt t="52488" x="1643063" y="2508250"/>
          <p14:tracePt t="52504" x="1685925" y="2500313"/>
          <p14:tracePt t="52523" x="1700213" y="2486025"/>
          <p14:tracePt t="52538" x="1743075" y="2486025"/>
          <p14:tracePt t="52555" x="1800225" y="2486025"/>
          <p14:tracePt t="52572" x="1865313" y="2486025"/>
          <p14:tracePt t="52588" x="1908175" y="2486025"/>
          <p14:tracePt t="52604" x="1951038" y="2486025"/>
          <p14:tracePt t="52621" x="1985963" y="2486025"/>
          <p14:tracePt t="52639" x="2028825" y="2486025"/>
          <p14:tracePt t="52654" x="2065338" y="2486025"/>
          <p14:tracePt t="52671" x="2122488" y="2486025"/>
          <p14:tracePt t="52687" x="2185988" y="2486025"/>
          <p14:tracePt t="52705" x="2279650" y="2486025"/>
          <p14:tracePt t="52722" x="2357438" y="2486025"/>
          <p14:tracePt t="52738" x="2451100" y="2486025"/>
          <p14:tracePt t="52755" x="2571750" y="2465388"/>
          <p14:tracePt t="52770" x="2686050" y="2457450"/>
          <p14:tracePt t="52788" x="2757488" y="2422525"/>
          <p14:tracePt t="52804" x="2786063" y="2414588"/>
          <p14:tracePt t="52822" x="2814638" y="2400300"/>
          <p14:tracePt t="52838" x="2836863" y="2386013"/>
          <p14:tracePt t="52854" x="2843213" y="2386013"/>
          <p14:tracePt t="52871" x="2851150" y="2386013"/>
          <p14:tracePt t="52887" x="2865438" y="2386013"/>
          <p14:tracePt t="52905" x="2894013" y="2386013"/>
          <p14:tracePt t="52921" x="2951163" y="2386013"/>
          <p14:tracePt t="52938" x="3028950" y="2386013"/>
          <p14:tracePt t="52954" x="3151188" y="2386013"/>
          <p14:tracePt t="52971" x="3308350" y="2386013"/>
          <p14:tracePt t="52987" x="3429000" y="2386013"/>
          <p14:tracePt t="53005" x="3494088" y="2386013"/>
          <p14:tracePt t="53021" x="3529013" y="2386013"/>
          <p14:tracePt t="53038" x="3565525" y="2386013"/>
          <p14:tracePt t="53054" x="3579813" y="2386013"/>
          <p14:tracePt t="53071" x="3600450" y="2386013"/>
          <p14:tracePt t="53088" x="3608388" y="2386013"/>
          <p14:tracePt t="53104" x="3629025" y="2386013"/>
          <p14:tracePt t="53121" x="3643313" y="2386013"/>
          <p14:tracePt t="53137" x="3665538" y="2386013"/>
          <p14:tracePt t="53154" x="3671888" y="2386013"/>
          <p14:tracePt t="53171" x="3708400" y="2386013"/>
          <p14:tracePt t="53187" x="3722688" y="2386013"/>
          <p14:tracePt t="53203" x="3743325" y="2386013"/>
          <p14:tracePt t="53220" x="3765550" y="2386013"/>
          <p14:tracePt t="53238" x="3786188" y="2386013"/>
          <p14:tracePt t="53254" x="3800475" y="2386013"/>
          <p14:tracePt t="53271" x="3822700" y="2386013"/>
          <p14:tracePt t="53287" x="3836988" y="2386013"/>
          <p14:tracePt t="53304" x="3871913" y="2393950"/>
          <p14:tracePt t="53320" x="3879850" y="2400300"/>
          <p14:tracePt t="53385" x="3886200" y="2400300"/>
          <p14:tracePt t="53401" x="3900488" y="2400300"/>
          <p14:tracePt t="53417" x="3914775" y="2422525"/>
          <p14:tracePt t="53449" x="3922713" y="2422525"/>
          <p14:tracePt t="53457" x="3943350" y="2422525"/>
          <p14:tracePt t="53470" x="3951288" y="2422525"/>
          <p14:tracePt t="53498" x="3965575" y="2422525"/>
          <p14:tracePt t="53506" x="3994150" y="2428875"/>
          <p14:tracePt t="53513" x="4008438" y="2436813"/>
          <p14:tracePt t="53513" x="4029075" y="2436813"/>
          <p14:tracePt t="53536" x="4043363" y="2443163"/>
          <p14:tracePt t="53537" x="4065588" y="2465388"/>
          <p14:tracePt t="53554" x="4079875" y="2471738"/>
          <p14:tracePt t="53570" x="4100513" y="2479675"/>
          <p14:tracePt t="53587" x="4129088" y="2486025"/>
          <p14:tracePt t="53603" x="4165600" y="2500313"/>
          <p14:tracePt t="53619" x="4171950" y="2508250"/>
          <p14:tracePt t="53637" x="4186238" y="2522538"/>
          <p14:tracePt t="53653" x="4194175" y="2528888"/>
          <p14:tracePt t="53670" x="4200525" y="2536825"/>
          <p14:tracePt t="53686" x="4208463" y="2543175"/>
          <p14:tracePt t="53704" x="4214813" y="2557463"/>
          <p14:tracePt t="53745" x="4214813" y="2571750"/>
          <p14:tracePt t="53753" x="4229100" y="2586038"/>
          <p14:tracePt t="53786" x="4229100" y="2593975"/>
          <p14:tracePt t="53794" x="4229100" y="2614613"/>
          <p14:tracePt t="53810" x="4229100" y="2622550"/>
          <p14:tracePt t="53849" x="4229100" y="2628900"/>
          <p14:tracePt t="53882" x="4222750" y="2636838"/>
          <p14:tracePt t="53962" x="4208463" y="2636838"/>
          <p14:tracePt t="54026" x="4200525" y="2636838"/>
          <p14:tracePt t="54041" x="4194175" y="2643188"/>
          <p14:tracePt t="54081" x="4186238" y="2643188"/>
          <p14:tracePt t="54090" x="4171950" y="2657475"/>
          <p14:tracePt t="54122" x="4165600" y="2657475"/>
          <p14:tracePt t="54218" x="4157663" y="2657475"/>
          <p14:tracePt t="54266" x="4151313" y="2657475"/>
          <p14:tracePt t="54305" x="4137025" y="2657475"/>
          <p14:tracePt t="54401" x="4129088" y="2657475"/>
          <p14:tracePt t="54514" x="4122738" y="2657475"/>
          <p14:tracePt t="54793" x="4114800" y="2657475"/>
          <p14:tracePt t="54801" x="4094163" y="2657475"/>
          <p14:tracePt t="54818" x="4086225" y="2657475"/>
          <p14:tracePt t="54822" x="4079875" y="2657475"/>
          <p14:tracePt t="54853" x="4071938" y="2657475"/>
          <p14:tracePt t="54897" x="4057650" y="2657475"/>
          <p14:tracePt t="54938" x="4051300" y="2657475"/>
          <p14:tracePt t="54956" x="4043363" y="2657475"/>
          <p14:tracePt t="54985" x="4037013" y="2657475"/>
          <p14:tracePt t="55001" x="4022725" y="2657475"/>
          <p14:tracePt t="55006" x="4014788" y="2657475"/>
          <p14:tracePt t="55026" x="4008438" y="2657475"/>
          <p14:tracePt t="55041" x="3986213" y="2657475"/>
          <p14:tracePt t="55050" x="3979863" y="2657475"/>
          <p14:tracePt t="55068" x="3965575" y="2657475"/>
          <p14:tracePt t="55085" x="3937000" y="2657475"/>
          <p14:tracePt t="55129" x="3929063" y="2657475"/>
          <p14:tracePt t="55137" x="3922713" y="2657475"/>
          <p14:tracePt t="55156" x="3908425" y="2657475"/>
          <p14:tracePt t="55210" x="3900488" y="2657475"/>
          <p14:tracePt t="55257" x="3894138" y="2657475"/>
          <p14:tracePt t="55257" x="3886200" y="2657475"/>
          <p14:tracePt t="55273" x="3871913" y="2657475"/>
          <p14:tracePt t="55281" x="3865563" y="2657475"/>
          <p14:tracePt t="55313" x="3851275" y="2657475"/>
          <p14:tracePt t="55321" x="3836988" y="2657475"/>
          <p14:tracePt t="55337" x="3829050" y="2657475"/>
          <p14:tracePt t="55369" x="3822700" y="2657475"/>
          <p14:tracePt t="55385" x="3814763" y="2657475"/>
          <p14:tracePt t="55402" x="3794125" y="2657475"/>
          <p14:tracePt t="55433" x="3786188" y="2657475"/>
          <p14:tracePt t="58290" x="3779838" y="2657475"/>
          <p14:tracePt t="62120" x="3771900" y="2657475"/>
          <p14:tracePt t="62128" x="3757613" y="2657475"/>
          <p14:tracePt t="62133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Dependence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Loop-Level Parallelism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Unroll loop statically or dynamically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Use SIMD (vector processors and GPUs)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Challenges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Data dependency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Instruction </a:t>
            </a:r>
            <a:r>
              <a:rPr lang="en-US" sz="2000" i="1" dirty="0"/>
              <a:t>j</a:t>
            </a:r>
            <a:r>
              <a:rPr lang="en-US" sz="2000" dirty="0"/>
              <a:t> is data dependent on instruction </a:t>
            </a:r>
            <a:r>
              <a:rPr lang="en-US" sz="2000" i="1" dirty="0" err="1"/>
              <a:t>i</a:t>
            </a:r>
            <a:r>
              <a:rPr lang="en-US" sz="2000" dirty="0"/>
              <a:t> if</a:t>
            </a:r>
          </a:p>
          <a:p>
            <a:pPr lvl="3">
              <a:lnSpc>
                <a:spcPct val="90000"/>
              </a:lnSpc>
            </a:pPr>
            <a:r>
              <a:rPr lang="en-US" sz="1800" dirty="0"/>
              <a:t>Instruction </a:t>
            </a:r>
            <a:r>
              <a:rPr lang="en-US" sz="1800" i="1" dirty="0" err="1"/>
              <a:t>i</a:t>
            </a:r>
            <a:r>
              <a:rPr lang="en-US" sz="1800" dirty="0"/>
              <a:t> produces a result that may be used by instruction </a:t>
            </a:r>
            <a:r>
              <a:rPr lang="en-US" sz="1800" i="1" dirty="0"/>
              <a:t>j</a:t>
            </a:r>
          </a:p>
          <a:p>
            <a:pPr lvl="3">
              <a:lnSpc>
                <a:spcPct val="90000"/>
              </a:lnSpc>
            </a:pPr>
            <a:r>
              <a:rPr lang="en-US" sz="1800" dirty="0"/>
              <a:t>Instruction </a:t>
            </a:r>
            <a:r>
              <a:rPr lang="en-US" sz="1800" i="1" dirty="0"/>
              <a:t>j</a:t>
            </a:r>
            <a:r>
              <a:rPr lang="en-US" sz="1800" dirty="0"/>
              <a:t> is data dependent on instruction </a:t>
            </a:r>
            <a:r>
              <a:rPr lang="en-US" sz="1800" i="1" dirty="0"/>
              <a:t>k</a:t>
            </a:r>
            <a:r>
              <a:rPr lang="en-US" sz="1800" dirty="0"/>
              <a:t> and instruction </a:t>
            </a:r>
            <a:r>
              <a:rPr lang="en-US" sz="1800" i="1" dirty="0"/>
              <a:t>k</a:t>
            </a:r>
            <a:r>
              <a:rPr lang="en-US" sz="1800" dirty="0"/>
              <a:t> is data dependent on instruction </a:t>
            </a:r>
            <a:r>
              <a:rPr lang="en-US" sz="1800" i="1" dirty="0" err="1"/>
              <a:t>i</a:t>
            </a:r>
            <a:endParaRPr lang="en-US" sz="1800" i="1" dirty="0"/>
          </a:p>
          <a:p>
            <a:pPr lvl="3">
              <a:lnSpc>
                <a:spcPct val="90000"/>
              </a:lnSpc>
            </a:pPr>
            <a:endParaRPr lang="en-US" sz="1800" i="1" dirty="0"/>
          </a:p>
          <a:p>
            <a:pPr>
              <a:lnSpc>
                <a:spcPct val="90000"/>
              </a:lnSpc>
            </a:pPr>
            <a:r>
              <a:rPr lang="en-US" sz="2800" dirty="0"/>
              <a:t>Dependent instructions cannot be executed simultaneously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265583" y="511587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1050" y="2459345"/>
            <a:ext cx="3096344" cy="6341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835"/>
    </mc:Choice>
    <mc:Fallback>
      <p:transition spd="slow" advTm="272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4083" x="8251825" y="2994025"/>
          <p14:tracePt t="74248" x="8237538" y="2994025"/>
          <p14:tracePt t="74255" x="8223250" y="2994025"/>
          <p14:tracePt t="74264" x="8215313" y="2994025"/>
          <p14:tracePt t="74271" x="8201025" y="3008313"/>
          <p14:tracePt t="74327" x="8194675" y="3014663"/>
          <p14:tracePt t="74336" x="8172450" y="3014663"/>
          <p14:tracePt t="74343" x="8158163" y="3022600"/>
          <p14:tracePt t="74351" x="8151813" y="3022600"/>
          <p14:tracePt t="74367" x="8137525" y="3028950"/>
          <p14:tracePt t="74384" x="8123238" y="3028950"/>
          <p14:tracePt t="74401" x="8094663" y="3043238"/>
          <p14:tracePt t="74417" x="8066088" y="3057525"/>
          <p14:tracePt t="74435" x="8051800" y="3065463"/>
          <p14:tracePt t="74451" x="8023225" y="3071813"/>
          <p14:tracePt t="74468" x="8001000" y="3094038"/>
          <p14:tracePt t="74484" x="7986713" y="3094038"/>
          <p14:tracePt t="74527" x="7980363" y="3094038"/>
          <p14:tracePt t="74543" x="7943850" y="3100388"/>
          <p14:tracePt t="74584" x="7923213" y="3108325"/>
          <p14:tracePt t="74591" x="7908925" y="3108325"/>
          <p14:tracePt t="74599" x="7894638" y="3114675"/>
          <p14:tracePt t="74610" x="7872413" y="3136900"/>
          <p14:tracePt t="74656" x="7866063" y="3136900"/>
          <p14:tracePt t="74695" x="7858125" y="3136900"/>
          <p14:tracePt t="74711" x="7851775" y="3136900"/>
          <p14:tracePt t="74720" x="7843838" y="3143250"/>
          <p14:tracePt t="74823" x="7851775" y="3143250"/>
          <p14:tracePt t="74832" x="7894638" y="3143250"/>
          <p14:tracePt t="74840" x="7915275" y="3143250"/>
          <p14:tracePt t="74851" x="7958138" y="3128963"/>
          <p14:tracePt t="74867" x="8008938" y="3122613"/>
          <p14:tracePt t="74883" x="8066088" y="3122613"/>
          <p14:tracePt t="74901" x="8086725" y="3122613"/>
          <p14:tracePt t="74917" x="8129588" y="3122613"/>
          <p14:tracePt t="74934" x="8143875" y="3122613"/>
          <p14:tracePt t="74950" x="8166100" y="3122613"/>
          <p14:tracePt t="74966" x="8194675" y="3122613"/>
          <p14:tracePt t="74985" x="8208963" y="3122613"/>
          <p14:tracePt t="75001" x="8223250" y="3122613"/>
          <p14:tracePt t="75017" x="8237538" y="3122613"/>
          <p14:tracePt t="75034" x="8243888" y="3122613"/>
          <p14:tracePt t="75050" x="8280400" y="3122613"/>
          <p14:tracePt t="75067" x="8286750" y="3122613"/>
          <p14:tracePt t="75084" x="8315325" y="3122613"/>
          <p14:tracePt t="75100" x="8337550" y="3122613"/>
          <p14:tracePt t="75117" x="8351838" y="3122613"/>
          <p14:tracePt t="75184" x="8343900" y="3122613"/>
          <p14:tracePt t="75191" x="8308975" y="3122613"/>
          <p14:tracePt t="75199" x="8237538" y="3136900"/>
          <p14:tracePt t="75203" x="8143875" y="3151188"/>
          <p14:tracePt t="75216" x="8001000" y="3171825"/>
          <p14:tracePt t="75233" x="7858125" y="3208338"/>
          <p14:tracePt t="75250" x="7780338" y="3208338"/>
          <p14:tracePt t="75267" x="7700963" y="3222625"/>
          <p14:tracePt t="75283" x="7672388" y="3228975"/>
          <p14:tracePt t="75299" x="7651750" y="3228975"/>
          <p14:tracePt t="75317" x="7643813" y="3228975"/>
          <p14:tracePt t="75333" x="7623175" y="3228975"/>
          <p14:tracePt t="75350" x="7608888" y="3228975"/>
          <p14:tracePt t="75367" x="7586663" y="3228975"/>
          <p14:tracePt t="75382" x="7566025" y="3243263"/>
          <p14:tracePt t="75432" x="7551738" y="3243263"/>
          <p14:tracePt t="75439" x="7529513" y="3251200"/>
          <p14:tracePt t="75447" x="7523163" y="3251200"/>
          <p14:tracePt t="75455" x="7494588" y="3271838"/>
          <p14:tracePt t="75466" x="7486650" y="3271838"/>
          <p14:tracePt t="75482" x="7458075" y="3271838"/>
          <p14:tracePt t="75500" x="7437438" y="3286125"/>
          <p14:tracePt t="75516" x="7423150" y="3286125"/>
          <p14:tracePt t="75533" x="7400925" y="3294063"/>
          <p14:tracePt t="75550" x="7380288" y="3294063"/>
          <p14:tracePt t="75566" x="7372350" y="3294063"/>
          <p14:tracePt t="75583" x="7358063" y="3300413"/>
          <p14:tracePt t="75583" x="7351713" y="3300413"/>
          <p14:tracePt t="75631" x="7343775" y="3300413"/>
          <p14:tracePt t="75647" x="7337425" y="3308350"/>
          <p14:tracePt t="75719" x="7329488" y="3308350"/>
          <p14:tracePt t="75728" x="7315200" y="3308350"/>
          <p14:tracePt t="75735" x="7300913" y="3308350"/>
          <p14:tracePt t="75744" x="7294563" y="3308350"/>
          <p14:tracePt t="75751" x="7286625" y="3308350"/>
          <p14:tracePt t="75766" x="7272338" y="3308350"/>
          <p14:tracePt t="75783" x="7258050" y="3308350"/>
          <p14:tracePt t="75856" x="7251700" y="3308350"/>
          <p14:tracePt t="75887" x="7243763" y="3308350"/>
          <p14:tracePt t="75895" x="7229475" y="3308350"/>
          <p14:tracePt t="75903" x="7223125" y="3300413"/>
          <p14:tracePt t="75919" x="7215188" y="3294063"/>
          <p14:tracePt t="75927" x="7194550" y="3294063"/>
          <p14:tracePt t="75935" x="7186613" y="3286125"/>
          <p14:tracePt t="75975" x="7180263" y="3279775"/>
          <p14:tracePt t="76055" x="7172325" y="3279775"/>
          <p14:tracePt t="76071" x="7158038" y="3279775"/>
          <p14:tracePt t="76079" x="7151688" y="3279775"/>
          <p14:tracePt t="76099" x="7123113" y="3279775"/>
          <p14:tracePt t="76100" x="7115175" y="3279775"/>
          <p14:tracePt t="76115" x="7108825" y="3279775"/>
          <p14:tracePt t="76132" x="7080250" y="3279775"/>
          <p14:tracePt t="76149" x="7072313" y="3279775"/>
          <p14:tracePt t="76165" x="7065963" y="3279775"/>
          <p14:tracePt t="76182" x="7043738" y="3279775"/>
          <p14:tracePt t="76199" x="7029450" y="3279775"/>
          <p14:tracePt t="76216" x="7023100" y="3279775"/>
          <p14:tracePt t="76231" x="7000875" y="3279775"/>
          <p14:tracePt t="76249" x="6994525" y="3279775"/>
          <p14:tracePt t="76265" x="6965950" y="3279775"/>
          <p14:tracePt t="76282" x="6958013" y="3279775"/>
          <p14:tracePt t="76298" x="6943725" y="3279775"/>
          <p14:tracePt t="76315" x="6923088" y="3271838"/>
          <p14:tracePt t="76332" x="6908800" y="3251200"/>
          <p14:tracePt t="76348" x="6880225" y="3251200"/>
          <p14:tracePt t="76364" x="6872288" y="3243263"/>
          <p14:tracePt t="76381" x="6851650" y="3236913"/>
          <p14:tracePt t="76381" x="6843713" y="3228975"/>
          <p14:tracePt t="76415" x="6823075" y="3214688"/>
          <p14:tracePt t="76416" x="6808788" y="3208338"/>
          <p14:tracePt t="76432" x="6794500" y="3200400"/>
          <p14:tracePt t="76448" x="6772275" y="3179763"/>
          <p14:tracePt t="76466" x="6757988" y="3171825"/>
          <p14:tracePt t="76481" x="6751638" y="3165475"/>
          <p14:tracePt t="76498" x="6743700" y="3143250"/>
          <p14:tracePt t="76515" x="6723063" y="3128963"/>
          <p14:tracePt t="76551" x="6715125" y="3122613"/>
          <p14:tracePt t="76559" x="6715125" y="3108325"/>
          <p14:tracePt t="76567" x="6708775" y="3100388"/>
          <p14:tracePt t="76581" x="6700838" y="3065463"/>
          <p14:tracePt t="76598" x="6686550" y="3043238"/>
          <p14:tracePt t="76639" x="6686550" y="3022600"/>
          <p14:tracePt t="76653" x="6686550" y="3014663"/>
          <p14:tracePt t="76654" x="6686550" y="3008313"/>
          <p14:tracePt t="76664" x="6686550" y="2986088"/>
          <p14:tracePt t="76681" x="6686550" y="2971800"/>
          <p14:tracePt t="76698" x="6686550" y="2965450"/>
          <p14:tracePt t="76714" x="6686550" y="2943225"/>
          <p14:tracePt t="76732" x="6686550" y="2928938"/>
          <p14:tracePt t="76747" x="6686550" y="2914650"/>
          <p14:tracePt t="76765" x="6694488" y="2900363"/>
          <p14:tracePt t="76781" x="6700838" y="2894013"/>
          <p14:tracePt t="76797" x="6708775" y="2871788"/>
          <p14:tracePt t="76815" x="6715125" y="2865438"/>
          <p14:tracePt t="76832" x="6757988" y="2843213"/>
          <p14:tracePt t="76848" x="6786563" y="2822575"/>
          <p14:tracePt t="76864" x="6800850" y="2814638"/>
          <p14:tracePt t="76881" x="6837363" y="2800350"/>
          <p14:tracePt t="76898" x="6858000" y="2786063"/>
          <p14:tracePt t="76915" x="6872288" y="2779713"/>
          <p14:tracePt t="76931" x="6886575" y="2771775"/>
          <p14:tracePt t="76948" x="6923088" y="2743200"/>
          <p14:tracePt t="76964" x="6951663" y="2743200"/>
          <p14:tracePt t="76980" x="6965950" y="2736850"/>
          <p14:tracePt t="76998" x="7000875" y="2728913"/>
          <p14:tracePt t="77014" x="7008813" y="2728913"/>
          <p14:tracePt t="77031" x="7037388" y="2722563"/>
          <p14:tracePt t="77047" x="7072313" y="2722563"/>
          <p14:tracePt t="77064" x="7086600" y="2708275"/>
          <p14:tracePt t="77112" x="7094538" y="2708275"/>
          <p14:tracePt t="77120" x="7108825" y="2708275"/>
          <p14:tracePt t="77128" x="7115175" y="2708275"/>
          <p14:tracePt t="77134" x="7129463" y="2708275"/>
          <p14:tracePt t="77147" x="7158038" y="2708275"/>
          <p14:tracePt t="77164" x="7172325" y="2708275"/>
          <p14:tracePt t="77181" x="7200900" y="2708275"/>
          <p14:tracePt t="77197" x="7237413" y="2708275"/>
          <p14:tracePt t="77214" x="7251700" y="2708275"/>
          <p14:tracePt t="77230" x="7280275" y="2714625"/>
          <p14:tracePt t="77247" x="7329488" y="2728913"/>
          <p14:tracePt t="77263" x="7343775" y="2751138"/>
          <p14:tracePt t="77280" x="7351713" y="2757488"/>
          <p14:tracePt t="77298" x="7366000" y="2771775"/>
          <p14:tracePt t="77313" x="7380288" y="2794000"/>
          <p14:tracePt t="77330" x="7408863" y="2836863"/>
          <p14:tracePt t="77346" x="7415213" y="2851150"/>
          <p14:tracePt t="77365" x="7437438" y="2886075"/>
          <p14:tracePt t="77380" x="7443788" y="2900363"/>
          <p14:tracePt t="77397" x="7451725" y="2928938"/>
          <p14:tracePt t="77414" x="7451725" y="2943225"/>
          <p14:tracePt t="77430" x="7451725" y="2965450"/>
          <p14:tracePt t="77447" x="7451725" y="2986088"/>
          <p14:tracePt t="77464" x="7451725" y="3008313"/>
          <p14:tracePt t="77479" x="7451725" y="3028950"/>
          <p14:tracePt t="77496" x="7437438" y="3036888"/>
          <p14:tracePt t="77513" x="7415213" y="3051175"/>
          <p14:tracePt t="77529" x="7400925" y="3071813"/>
          <p14:tracePt t="77547" x="7366000" y="3094038"/>
          <p14:tracePt t="77563" x="7343775" y="3108325"/>
          <p14:tracePt t="77580" x="7308850" y="3122613"/>
          <p14:tracePt t="77596" x="7280275" y="3136900"/>
          <p14:tracePt t="77614" x="7258050" y="3151188"/>
          <p14:tracePt t="77631" x="7223125" y="3157538"/>
          <p14:tracePt t="77647" x="7186613" y="3165475"/>
          <p14:tracePt t="77664" x="7158038" y="3179763"/>
          <p14:tracePt t="77680" x="7123113" y="3179763"/>
          <p14:tracePt t="77697" x="7100888" y="3186113"/>
          <p14:tracePt t="77713" x="7080250" y="3186113"/>
          <p14:tracePt t="77730" x="7065963" y="3186113"/>
          <p14:tracePt t="77746" x="7029450" y="3186113"/>
          <p14:tracePt t="77763" x="7015163" y="3200400"/>
          <p14:tracePt t="77780" x="6986588" y="3200400"/>
          <p14:tracePt t="77796" x="6972300" y="3200400"/>
          <p14:tracePt t="77813" x="6958013" y="3200400"/>
          <p14:tracePt t="77829" x="6943725" y="3200400"/>
          <p14:tracePt t="77847" x="6908800" y="3200400"/>
          <p14:tracePt t="77862" x="6865938" y="3200400"/>
          <p14:tracePt t="77897" x="6829425" y="3200400"/>
          <p14:tracePt t="77897" x="6794500" y="3186113"/>
          <p14:tracePt t="77913" x="6772275" y="3179763"/>
          <p14:tracePt t="77930" x="6737350" y="3171825"/>
          <p14:tracePt t="77946" x="6723063" y="3165475"/>
          <p14:tracePt t="77963" x="6686550" y="3143250"/>
          <p14:tracePt t="77979" x="6672263" y="3136900"/>
          <p14:tracePt t="77997" x="6657975" y="3128963"/>
          <p14:tracePt t="78013" x="6651625" y="3122613"/>
          <p14:tracePt t="78029" x="6637338" y="3108325"/>
          <p14:tracePt t="78045" x="6629400" y="3100388"/>
          <p14:tracePt t="78080" x="6623050" y="3094038"/>
          <p14:tracePt t="78081" x="6623050" y="3071813"/>
          <p14:tracePt t="78096" x="6623050" y="3051175"/>
          <p14:tracePt t="78113" x="6623050" y="3028950"/>
          <p14:tracePt t="78129" x="6623050" y="3008313"/>
          <p14:tracePt t="78147" x="6623050" y="2994025"/>
          <p14:tracePt t="78162" x="6623050" y="2979738"/>
          <p14:tracePt t="78207" x="6623050" y="2965450"/>
          <p14:tracePt t="78216" x="6623050" y="2943225"/>
          <p14:tracePt t="78223" x="6629400" y="2936875"/>
          <p14:tracePt t="78245" x="6651625" y="2928938"/>
          <p14:tracePt t="78248" x="6672263" y="2914650"/>
          <p14:tracePt t="78262" x="6708775" y="2894013"/>
          <p14:tracePt t="78279" x="6743700" y="2871788"/>
          <p14:tracePt t="78296" x="6757988" y="2865438"/>
          <p14:tracePt t="78312" x="6780213" y="2851150"/>
          <p14:tracePt t="78330" x="6786563" y="2843213"/>
          <p14:tracePt t="78345" x="6800850" y="2828925"/>
          <p14:tracePt t="78383" x="6823075" y="2822575"/>
          <p14:tracePt t="78391" x="6851650" y="2814638"/>
          <p14:tracePt t="78399" x="6872288" y="2794000"/>
          <p14:tracePt t="78412" x="6880225" y="2786063"/>
          <p14:tracePt t="78429" x="6886575" y="2779713"/>
          <p14:tracePt t="78446" x="6915150" y="2771775"/>
          <p14:tracePt t="78480" x="6923088" y="2765425"/>
          <p14:tracePt t="78480" x="6943725" y="2751138"/>
          <p14:tracePt t="78496" x="6951663" y="2751138"/>
          <p14:tracePt t="78512" x="6958013" y="2743200"/>
          <p14:tracePt t="78552" x="6965950" y="2743200"/>
          <p14:tracePt t="78560" x="6980238" y="2743200"/>
          <p14:tracePt t="78568" x="7008813" y="2743200"/>
          <p14:tracePt t="78579" x="7037388" y="2736850"/>
          <p14:tracePt t="78595" x="7072313" y="2736850"/>
          <p14:tracePt t="78612" x="7100888" y="2736850"/>
          <p14:tracePt t="78629" x="7143750" y="2722563"/>
          <p14:tracePt t="78644" x="7172325" y="2722563"/>
          <p14:tracePt t="78662" x="7194550" y="2722563"/>
          <p14:tracePt t="78678" x="7237413" y="2722563"/>
          <p14:tracePt t="78678" x="7243763" y="2722563"/>
          <p14:tracePt t="78696" x="7272338" y="2722563"/>
          <p14:tracePt t="78712" x="7294563" y="2722563"/>
          <p14:tracePt t="78729" x="7315200" y="2722563"/>
          <p14:tracePt t="78745" x="7329488" y="2722563"/>
          <p14:tracePt t="78762" x="7351713" y="2722563"/>
          <p14:tracePt t="78778" x="7366000" y="2722563"/>
          <p14:tracePt t="78795" x="7400925" y="2728913"/>
          <p14:tracePt t="78812" x="7408863" y="2736850"/>
          <p14:tracePt t="78828" x="7415213" y="2751138"/>
          <p14:tracePt t="78845" x="7429500" y="2765425"/>
          <p14:tracePt t="78861" x="7437438" y="2786063"/>
          <p14:tracePt t="78878" x="7437438" y="2828925"/>
          <p14:tracePt t="78912" x="7437438" y="2857500"/>
          <p14:tracePt t="78912" x="7443788" y="2894013"/>
          <p14:tracePt t="78928" x="7443788" y="2914650"/>
          <p14:tracePt t="78944" x="7443788" y="2951163"/>
          <p14:tracePt t="78962" x="7443788" y="2971800"/>
          <p14:tracePt t="78978" x="7443788" y="2986088"/>
          <p14:tracePt t="78995" x="7443788" y="2994025"/>
          <p14:tracePt t="79011" x="7443788" y="3008313"/>
          <p14:tracePt t="79028" x="7437438" y="3036888"/>
          <p14:tracePt t="79044" x="7423150" y="3051175"/>
          <p14:tracePt t="79062" x="7394575" y="3079750"/>
          <p14:tracePt t="79078" x="7372350" y="3100388"/>
          <p14:tracePt t="79095" x="7351713" y="3114675"/>
          <p14:tracePt t="79095" x="7323138" y="3136900"/>
          <p14:tracePt t="79112" x="7294563" y="3151188"/>
          <p14:tracePt t="79128" x="7272338" y="3157538"/>
          <p14:tracePt t="79145" x="7258050" y="3157538"/>
          <p14:tracePt t="79160" x="7229475" y="3157538"/>
          <p14:tracePt t="79178" x="7215188" y="3157538"/>
          <p14:tracePt t="79194" x="7200900" y="3157538"/>
          <p14:tracePt t="79231" x="7194550" y="3157538"/>
          <p14:tracePt t="79239" x="7186613" y="3157538"/>
          <p14:tracePt t="79247" x="7165975" y="3157538"/>
          <p14:tracePt t="79261" x="7151688" y="3157538"/>
          <p14:tracePt t="79277" x="7115175" y="3157538"/>
          <p14:tracePt t="79295" x="7108825" y="3157538"/>
          <p14:tracePt t="79310" x="7080250" y="3157538"/>
          <p14:tracePt t="79328" x="7072313" y="3157538"/>
          <p14:tracePt t="79343" x="7051675" y="3157538"/>
          <p14:tracePt t="79361" x="7029450" y="3151188"/>
          <p14:tracePt t="79407" x="7000875" y="3151188"/>
          <p14:tracePt t="79416" x="6994525" y="3143250"/>
          <p14:tracePt t="79448" x="6986588" y="3143250"/>
          <p14:tracePt t="79456" x="6980238" y="3136900"/>
          <p14:tracePt t="79466" x="6972300" y="3128963"/>
          <p14:tracePt t="79480" x="6965950" y="3128963"/>
          <p14:tracePt t="79480" x="6958013" y="3122613"/>
          <p14:tracePt t="79494" x="6951663" y="3108325"/>
          <p14:tracePt t="79511" x="6929438" y="3094038"/>
          <p14:tracePt t="79527" x="6923088" y="3086100"/>
          <p14:tracePt t="79544" x="6915150" y="3079750"/>
          <p14:tracePt t="79560" x="6915150" y="3065463"/>
          <p14:tracePt t="79577" x="6915150" y="3028950"/>
          <p14:tracePt t="79596" x="6915150" y="3008313"/>
          <p14:tracePt t="79610" x="6915150" y="2994025"/>
          <p14:tracePt t="79627" x="6915150" y="2971800"/>
          <p14:tracePt t="79643" x="6915150" y="2957513"/>
          <p14:tracePt t="79660" x="6915150" y="2951163"/>
          <p14:tracePt t="79676" x="6937375" y="2914650"/>
          <p14:tracePt t="79694" x="6943725" y="2908300"/>
          <p14:tracePt t="79711" x="6958013" y="2908300"/>
          <p14:tracePt t="79726" x="7008813" y="2879725"/>
          <p14:tracePt t="79745" x="7037388" y="2879725"/>
          <p14:tracePt t="79760" x="7080250" y="2871788"/>
          <p14:tracePt t="79777" x="7123113" y="2865438"/>
          <p14:tracePt t="79793" x="7172325" y="2857500"/>
          <p14:tracePt t="79810" x="7229475" y="2843213"/>
          <p14:tracePt t="79826" x="7258050" y="2828925"/>
          <p14:tracePt t="79844" x="7300913" y="2822575"/>
          <p14:tracePt t="79860" x="7343775" y="2822575"/>
          <p14:tracePt t="79876" x="7366000" y="2822575"/>
          <p14:tracePt t="79894" x="7400925" y="2814638"/>
          <p14:tracePt t="79910" x="7437438" y="2814638"/>
          <p14:tracePt t="79910" x="7443788" y="2814638"/>
          <p14:tracePt t="79927" x="7486650" y="2814638"/>
          <p14:tracePt t="79944" x="7523163" y="2814638"/>
          <p14:tracePt t="79961" x="7543800" y="2814638"/>
          <p14:tracePt t="79977" x="7558088" y="2814638"/>
          <p14:tracePt t="79994" x="7594600" y="2786063"/>
          <p14:tracePt t="80009" x="7637463" y="2779713"/>
          <p14:tracePt t="80027" x="7694613" y="2751138"/>
          <p14:tracePt t="80043" x="7723188" y="2736850"/>
          <p14:tracePt t="80059" x="7729538" y="2728913"/>
          <p14:tracePt t="80077" x="7737475" y="2728913"/>
          <p14:tracePt t="80093" x="7743825" y="2728913"/>
          <p14:tracePt t="80109" x="7772400" y="2722563"/>
          <p14:tracePt t="80127" x="7786688" y="2722563"/>
          <p14:tracePt t="80127" x="7800975" y="2722563"/>
          <p14:tracePt t="80144" x="7823200" y="2708275"/>
          <p14:tracePt t="80159" x="7858125" y="2708275"/>
          <p14:tracePt t="80176" x="7886700" y="2700338"/>
          <p14:tracePt t="80193" x="7908925" y="2700338"/>
          <p14:tracePt t="80209" x="7943850" y="2693988"/>
          <p14:tracePt t="80226" x="7980363" y="2679700"/>
          <p14:tracePt t="80242" x="8008938" y="2679700"/>
          <p14:tracePt t="80259" x="8015288" y="2679700"/>
          <p14:tracePt t="80276" x="8029575" y="2671763"/>
          <p14:tracePt t="80293" x="8037513" y="2665413"/>
          <p14:tracePt t="80309" x="8043863" y="2665413"/>
          <p14:tracePt t="80344" x="8058150" y="2657475"/>
          <p14:tracePt t="80400" x="8066088" y="2657475"/>
          <p14:tracePt t="80431" x="8086725" y="2657475"/>
          <p14:tracePt t="80438" x="8094663" y="2657475"/>
          <p14:tracePt t="80455" x="8101013" y="2657475"/>
          <p14:tracePt t="80471" x="8108950" y="2657475"/>
          <p14:tracePt t="80488" x="8129588" y="2657475"/>
          <p14:tracePt t="80495" x="8137525" y="2657475"/>
          <p14:tracePt t="80503" x="8143875" y="2657475"/>
          <p14:tracePt t="80511" x="8166100" y="2657475"/>
          <p14:tracePt t="80525" x="8186738" y="2657475"/>
          <p14:tracePt t="80542" x="8223250" y="2657475"/>
          <p14:tracePt t="80560" x="8243888" y="2657475"/>
          <p14:tracePt t="80623" x="8251825" y="2657475"/>
          <p14:tracePt t="80687" x="8258175" y="2657475"/>
          <p14:tracePt t="80703" x="8266113" y="2657475"/>
          <p14:tracePt t="80719" x="8280400" y="2657475"/>
          <p14:tracePt t="80731" x="8286750" y="2657475"/>
          <p14:tracePt t="80744" x="8294688" y="2657475"/>
          <p14:tracePt t="80783" x="8301038" y="2657475"/>
          <p14:tracePt t="80799" x="8315325" y="2657475"/>
          <p14:tracePt t="80815" x="8323263" y="2657475"/>
          <p14:tracePt t="80847" x="8329613" y="2665413"/>
          <p14:tracePt t="80967" x="8337550" y="2671763"/>
          <p14:tracePt t="81008" x="8337550" y="2686050"/>
          <p14:tracePt t="81015" x="8337550" y="2693988"/>
          <p14:tracePt t="81023" x="8337550" y="2700338"/>
          <p14:tracePt t="81055" x="8329613" y="2708275"/>
          <p14:tracePt t="81088" x="8323263" y="2708275"/>
          <p14:tracePt t="81096" x="8315325" y="2722563"/>
          <p14:tracePt t="81128" x="8301038" y="2722563"/>
          <p14:tracePt t="81135" x="8294688" y="2728913"/>
          <p14:tracePt t="81144" x="8286750" y="2736850"/>
          <p14:tracePt t="81145" x="8280400" y="2743200"/>
          <p14:tracePt t="81157" x="8266113" y="2751138"/>
          <p14:tracePt t="81174" x="8223250" y="2757488"/>
          <p14:tracePt t="81192" x="8201025" y="2779713"/>
          <p14:tracePt t="81208" x="8180388" y="2786063"/>
          <p14:tracePt t="81225" x="8172450" y="2786063"/>
          <p14:tracePt t="81241" x="8158163" y="2786063"/>
          <p14:tracePt t="81258" x="8129588" y="2794000"/>
          <p14:tracePt t="81275" x="8115300" y="2800350"/>
          <p14:tracePt t="81291" x="8094663" y="2800350"/>
          <p14:tracePt t="81308" x="8080375" y="2822575"/>
          <p14:tracePt t="81324" x="8072438" y="2828925"/>
          <p14:tracePt t="81367" x="8058150" y="2828925"/>
          <p14:tracePt t="81384" x="8051800" y="2828925"/>
          <p14:tracePt t="81431" x="8037513" y="2828925"/>
          <p14:tracePt t="81439" x="8023225" y="2836863"/>
          <p14:tracePt t="81441" x="8008938" y="2843213"/>
          <p14:tracePt t="81458" x="8001000" y="2843213"/>
          <p14:tracePt t="81475" x="7986713" y="2851150"/>
          <p14:tracePt t="81490" x="7980363" y="2857500"/>
          <p14:tracePt t="81507" x="7966075" y="2865438"/>
          <p14:tracePt t="81525" x="7937500" y="2865438"/>
          <p14:tracePt t="81541" x="7915275" y="2871788"/>
          <p14:tracePt t="81558" x="7872413" y="2886075"/>
          <p14:tracePt t="81574" x="7829550" y="2886075"/>
          <p14:tracePt t="81574" x="7800975" y="2900363"/>
          <p14:tracePt t="81592" x="7758113" y="2900363"/>
          <p14:tracePt t="81608" x="7723188" y="2914650"/>
          <p14:tracePt t="81623" x="7700963" y="2922588"/>
          <p14:tracePt t="81641" x="7694613" y="2922588"/>
          <p14:tracePt t="81658" x="7666038" y="2922588"/>
          <p14:tracePt t="81674" x="7629525" y="2943225"/>
          <p14:tracePt t="81691" x="7600950" y="2951163"/>
          <p14:tracePt t="81708" x="7580313" y="2957513"/>
          <p14:tracePt t="81724" x="7572375" y="2957513"/>
          <p14:tracePt t="81741" x="7558088" y="2957513"/>
          <p14:tracePt t="81757" x="7537450" y="2957513"/>
          <p14:tracePt t="81774" x="7508875" y="2957513"/>
          <p14:tracePt t="81791" x="7458075" y="2957513"/>
          <p14:tracePt t="81807" x="7408863" y="2971800"/>
          <p14:tracePt t="81824" x="7380288" y="2971800"/>
          <p14:tracePt t="81840" x="7358063" y="2971800"/>
          <p14:tracePt t="81857" x="7337425" y="2971800"/>
          <p14:tracePt t="81873" x="7315200" y="2971800"/>
          <p14:tracePt t="81891" x="7308850" y="2971800"/>
          <p14:tracePt t="81907" x="7300913" y="2971800"/>
          <p14:tracePt t="81944" x="7294563" y="2971800"/>
          <p14:tracePt t="81951" x="7280275" y="2971800"/>
          <p14:tracePt t="81959" x="7258050" y="2986088"/>
          <p14:tracePt t="81974" x="7251700" y="2986088"/>
          <p14:tracePt t="81990" x="7237413" y="2986088"/>
          <p14:tracePt t="81990" x="7223125" y="3000375"/>
          <p14:tracePt t="82055" x="7215188" y="3000375"/>
          <p14:tracePt t="82088" x="7200900" y="3000375"/>
          <p14:tracePt t="82103" x="7194550" y="3000375"/>
          <p14:tracePt t="82109" x="7186613" y="3000375"/>
          <p14:tracePt t="82128" x="7180263" y="3000375"/>
          <p14:tracePt t="82145" x="7158038" y="3000375"/>
          <p14:tracePt t="82175" x="7151688" y="3000375"/>
          <p14:tracePt t="82175" x="7143750" y="3000375"/>
          <p14:tracePt t="82191" x="7137400" y="3008313"/>
          <p14:tracePt t="82224" x="7123113" y="3008313"/>
          <p14:tracePt t="82231" x="7115175" y="3008313"/>
          <p14:tracePt t="82239" x="7108825" y="3014663"/>
          <p14:tracePt t="82271" x="7100888" y="3014663"/>
          <p14:tracePt t="82280" x="7094538" y="3022600"/>
          <p14:tracePt t="82287" x="7086600" y="3028950"/>
          <p14:tracePt t="82295" x="7080250" y="3028950"/>
          <p14:tracePt t="82306" x="7072313" y="3036888"/>
          <p14:tracePt t="82343" x="7065963" y="3043238"/>
          <p14:tracePt t="82357" x="7037388" y="3051175"/>
          <p14:tracePt t="82368" x="7029450" y="3051175"/>
          <p14:tracePt t="82372" x="7023100" y="3057525"/>
          <p14:tracePt t="82389" x="7015163" y="3065463"/>
          <p14:tracePt t="82496" x="7008813" y="3071813"/>
          <p14:tracePt t="82528" x="7000875" y="3071813"/>
          <p14:tracePt t="82576" x="6994525" y="3071813"/>
          <p14:tracePt t="82759" x="7000875" y="3079750"/>
          <p14:tracePt t="82767" x="7008813" y="3079750"/>
          <p14:tracePt t="82775" x="7029450" y="3079750"/>
          <p14:tracePt t="82791" x="7037388" y="3079750"/>
          <p14:tracePt t="82799" x="7043738" y="3079750"/>
          <p14:tracePt t="82807" x="7065963" y="3086100"/>
          <p14:tracePt t="82822" x="7086600" y="3086100"/>
          <p14:tracePt t="82822" x="7115175" y="3086100"/>
          <p14:tracePt t="82839" x="7129463" y="3086100"/>
          <p14:tracePt t="82856" x="7143750" y="3100388"/>
          <p14:tracePt t="82872" x="7158038" y="3100388"/>
          <p14:tracePt t="82889" x="7186613" y="3100388"/>
          <p14:tracePt t="82905" x="7223125" y="3100388"/>
          <p14:tracePt t="82922" x="7265988" y="3100388"/>
          <p14:tracePt t="82938" x="7323138" y="3100388"/>
          <p14:tracePt t="82955" x="7351713" y="3100388"/>
          <p14:tracePt t="82972" x="7380288" y="3100388"/>
          <p14:tracePt t="82988" x="7408863" y="3100388"/>
          <p14:tracePt t="83005" x="7443788" y="3100388"/>
          <p14:tracePt t="83023" x="7500938" y="3100388"/>
          <p14:tracePt t="83039" x="7580313" y="3100388"/>
          <p14:tracePt t="83055" x="7643813" y="3100388"/>
          <p14:tracePt t="83072" x="7723188" y="3100388"/>
          <p14:tracePt t="83090" x="7780338" y="3094038"/>
          <p14:tracePt t="83105" x="7837488" y="3079750"/>
          <p14:tracePt t="83122" x="7866063" y="3079750"/>
          <p14:tracePt t="83138" x="7894638" y="3065463"/>
          <p14:tracePt t="83156" x="7937500" y="3065463"/>
          <p14:tracePt t="83172" x="7966075" y="3065463"/>
          <p14:tracePt t="83189" x="8001000" y="3057525"/>
          <p14:tracePt t="83205" x="8037513" y="3057525"/>
          <p14:tracePt t="83222" x="8072438" y="3043238"/>
          <p14:tracePt t="83238" x="8115300" y="3036888"/>
          <p14:tracePt t="83254" x="8143875" y="3022600"/>
          <p14:tracePt t="83273" x="8151813" y="3022600"/>
          <p14:tracePt t="83289" x="8158163" y="3022600"/>
          <p14:tracePt t="83343" x="8166100" y="3014663"/>
          <p14:tracePt t="83359" x="8180388" y="3014663"/>
          <p14:tracePt t="83375" x="8186738" y="3014663"/>
          <p14:tracePt t="83407" x="8208963" y="3008313"/>
          <p14:tracePt t="83439" x="8223250" y="2994025"/>
          <p14:tracePt t="83471" x="8229600" y="2994025"/>
          <p14:tracePt t="83481" x="8243888" y="2979738"/>
          <p14:tracePt t="83535" x="8266113" y="2979738"/>
          <p14:tracePt t="83543" x="8272463" y="2979738"/>
          <p14:tracePt t="83560" x="8280400" y="2971800"/>
          <p14:tracePt t="83560" x="8286750" y="2971800"/>
          <p14:tracePt t="83571" x="8308975" y="2965450"/>
          <p14:tracePt t="83591" x="8315325" y="2965450"/>
          <p14:tracePt t="83605" x="8337550" y="2965450"/>
          <p14:tracePt t="83621" x="8351838" y="2965450"/>
          <p14:tracePt t="83637" x="8358188" y="2965450"/>
          <p14:tracePt t="83654" x="8394700" y="2965450"/>
          <p14:tracePt t="83672" x="8423275" y="2965450"/>
          <p14:tracePt t="83903" x="8415338" y="2965450"/>
          <p14:tracePt t="83911" x="8394700" y="2965450"/>
          <p14:tracePt t="83919" x="8372475" y="2979738"/>
          <p14:tracePt t="83927" x="8358188" y="2979738"/>
          <p14:tracePt t="83938" x="8351838" y="2986088"/>
          <p14:tracePt t="83954" x="8343900" y="2986088"/>
          <p14:tracePt t="83971" x="8337550" y="2994025"/>
          <p14:tracePt t="83988" x="8315325" y="2994025"/>
          <p14:tracePt t="84004" x="8294688" y="2994025"/>
          <p14:tracePt t="84020" x="8272463" y="3014663"/>
          <p14:tracePt t="84037" x="8258175" y="3022600"/>
          <p14:tracePt t="84055" x="8237538" y="3022600"/>
          <p14:tracePt t="84070" x="8194675" y="3028950"/>
          <p14:tracePt t="84088" x="8180388" y="3028950"/>
          <p14:tracePt t="84104" x="8151813" y="3028950"/>
          <p14:tracePt t="84121" x="8108950" y="3043238"/>
          <p14:tracePt t="84136" x="8051800" y="3051175"/>
          <p14:tracePt t="84154" x="8015288" y="3057525"/>
          <p14:tracePt t="84170" x="7972425" y="3065463"/>
          <p14:tracePt t="84187" x="7915275" y="3065463"/>
          <p14:tracePt t="84204" x="7808913" y="3086100"/>
          <p14:tracePt t="84221" x="7743825" y="3086100"/>
          <p14:tracePt t="84238" x="7672388" y="3086100"/>
          <p14:tracePt t="84254" x="7643813" y="3086100"/>
          <p14:tracePt t="84254" x="7629525" y="3086100"/>
          <p14:tracePt t="84272" x="7600950" y="3086100"/>
          <p14:tracePt t="84286" x="7551738" y="3086100"/>
          <p14:tracePt t="84304" x="7508875" y="3086100"/>
          <p14:tracePt t="84320" x="7472363" y="3086100"/>
          <p14:tracePt t="84338" x="7429500" y="3086100"/>
          <p14:tracePt t="84354" x="7394575" y="3086100"/>
          <p14:tracePt t="84370" x="7372350" y="3086100"/>
          <p14:tracePt t="84387" x="7329488" y="3086100"/>
          <p14:tracePt t="84403" x="7286625" y="3086100"/>
          <p14:tracePt t="84420" x="7258050" y="3086100"/>
          <p14:tracePt t="84436" x="7208838" y="3086100"/>
          <p14:tracePt t="84454" x="7158038" y="3086100"/>
          <p14:tracePt t="84470" x="7123113" y="3086100"/>
          <p14:tracePt t="84470" x="7115175" y="3086100"/>
          <p14:tracePt t="84487" x="7072313" y="3086100"/>
          <p14:tracePt t="84504" x="7043738" y="3086100"/>
          <p14:tracePt t="84520" x="7000875" y="3086100"/>
          <p14:tracePt t="84536" x="6965950" y="3086100"/>
          <p14:tracePt t="84553" x="6951663" y="3086100"/>
          <p14:tracePt t="84570" x="6923088" y="3086100"/>
          <p14:tracePt t="84587" x="6908800" y="3086100"/>
          <p14:tracePt t="84603" x="6894513" y="3071813"/>
          <p14:tracePt t="84647" x="6886575" y="3071813"/>
          <p14:tracePt t="84655" x="6880225" y="3065463"/>
          <p14:tracePt t="84655" x="6872288" y="3065463"/>
          <p14:tracePt t="84703" x="6858000" y="3065463"/>
          <p14:tracePt t="84708" x="6843713" y="3057525"/>
          <p14:tracePt t="84759" x="6837363" y="3051175"/>
          <p14:tracePt t="84775" x="6815138" y="3051175"/>
          <p14:tracePt t="84791" x="6808788" y="3051175"/>
          <p14:tracePt t="84800" x="6800850" y="3051175"/>
          <p14:tracePt t="84807" x="6780213" y="3051175"/>
          <p14:tracePt t="84820" x="6751638" y="3028950"/>
          <p14:tracePt t="84879" x="6751638" y="3022600"/>
          <p14:tracePt t="84887" x="6743700" y="3014663"/>
          <p14:tracePt t="84952" x="6743700" y="3000375"/>
          <p14:tracePt t="84968" x="6729413" y="2986088"/>
          <p14:tracePt t="85015" x="6729413" y="2971800"/>
          <p14:tracePt t="85024" x="6729413" y="2965450"/>
          <p14:tracePt t="85031" x="6729413" y="2957513"/>
          <p14:tracePt t="85040" x="6715125" y="2943225"/>
          <p14:tracePt t="85052" x="6708775" y="2936875"/>
          <p14:tracePt t="85087" x="6700838" y="2928938"/>
          <p14:tracePt t="85088" x="6686550" y="2922588"/>
          <p14:tracePt t="85103" x="6680200" y="2914650"/>
          <p14:tracePt t="85183" x="6672263" y="2908300"/>
          <p14:tracePt t="85200" x="6665913" y="2900363"/>
          <p14:tracePt t="85216" x="6657975" y="2900363"/>
          <p14:tracePt t="85228" x="6651625" y="2894013"/>
          <p14:tracePt t="85237" x="6643688" y="2879725"/>
          <p14:tracePt t="85287" x="6637338" y="2871788"/>
          <p14:tracePt t="85295" x="6615113" y="2871788"/>
          <p14:tracePt t="85304" x="6608763" y="2865438"/>
          <p14:tracePt t="85351" x="6600825" y="2857500"/>
          <p14:tracePt t="85391" x="6580188" y="2857500"/>
          <p14:tracePt t="85399" x="6572250" y="2857500"/>
          <p14:tracePt t="85414" x="6565900" y="2857500"/>
          <p14:tracePt t="85423" x="6557963" y="2857500"/>
          <p14:tracePt t="85439" x="6543675" y="2857500"/>
          <p14:tracePt t="85452" x="6537325" y="2857500"/>
          <p14:tracePt t="85453" x="6523038" y="2843213"/>
          <p14:tracePt t="85468" x="6515100" y="2836863"/>
          <p14:tracePt t="85519" x="6508750" y="2836863"/>
          <p14:tracePt t="85527" x="6500813" y="2836863"/>
          <p14:tracePt t="85535" x="6486525" y="2836863"/>
          <p14:tracePt t="85551" x="6457950" y="2836863"/>
          <p14:tracePt t="85559" x="6415088" y="2822575"/>
          <p14:tracePt t="85569" x="6380163" y="2814638"/>
          <p14:tracePt t="85585" x="6357938" y="2800350"/>
          <p14:tracePt t="85602" x="6323013" y="2794000"/>
          <p14:tracePt t="85618" x="6300788" y="2786063"/>
          <p14:tracePt t="85635" x="6294438" y="2786063"/>
          <p14:tracePt t="85652" x="6286500" y="2786063"/>
          <p14:tracePt t="85668" x="6280150" y="2786063"/>
          <p14:tracePt t="85684" x="6265863" y="2786063"/>
          <p14:tracePt t="85702" x="6243638" y="2771775"/>
          <p14:tracePt t="85719" x="6237288" y="2771775"/>
          <p14:tracePt t="85734" x="6223000" y="2771775"/>
          <p14:tracePt t="85752" x="6215063" y="2765425"/>
          <p14:tracePt t="85799" x="6208713" y="2757488"/>
          <p14:tracePt t="85856" x="6200775" y="2757488"/>
          <p14:tracePt t="85859" x="6186488" y="2757488"/>
          <p14:tracePt t="85880" x="6180138" y="2751138"/>
          <p14:tracePt t="85896" x="6172200" y="2751138"/>
          <p14:tracePt t="85912" x="6157913" y="2743200"/>
          <p14:tracePt t="85927" x="6151563" y="2743200"/>
          <p14:tracePt t="85960" x="6129338" y="2736850"/>
          <p14:tracePt t="86000" x="6122988" y="2736850"/>
          <p14:tracePt t="86011" x="6108700" y="2722563"/>
          <p14:tracePt t="86063" x="6100763" y="2714625"/>
          <p14:tracePt t="86525" x="6108700" y="2714625"/>
          <p14:tracePt t="86535" x="6115050" y="2708275"/>
          <p14:tracePt t="86551" x="6122988" y="2708275"/>
          <p14:tracePt t="86565" x="6129338" y="2708275"/>
          <p14:tracePt t="86570" x="6137275" y="2700338"/>
          <p14:tracePt t="86583" x="6157913" y="2679700"/>
          <p14:tracePt t="86601" x="6172200" y="2679700"/>
          <p14:tracePt t="86664" x="6180138" y="2671763"/>
          <p14:tracePt t="86671" x="6215063" y="2665413"/>
          <p14:tracePt t="86687" x="6237288" y="2657475"/>
          <p14:tracePt t="86695" x="6243638" y="2657475"/>
          <p14:tracePt t="86703" x="6265863" y="2643188"/>
          <p14:tracePt t="86717" x="6280150" y="2636838"/>
          <p14:tracePt t="86732" x="6294438" y="2628900"/>
          <p14:tracePt t="86750" x="6300788" y="2622550"/>
          <p14:tracePt t="86766" x="6323013" y="2622550"/>
          <p14:tracePt t="86784" x="6351588" y="2600325"/>
          <p14:tracePt t="86800" x="6372225" y="2593975"/>
          <p14:tracePt t="86816" x="6400800" y="2593975"/>
          <p14:tracePt t="86834" x="6457950" y="2579688"/>
          <p14:tracePt t="86850" x="6515100" y="2579688"/>
          <p14:tracePt t="86867" x="6623050" y="2579688"/>
          <p14:tracePt t="86883" x="6743700" y="2571750"/>
          <p14:tracePt t="86900" x="6900863" y="2571750"/>
          <p14:tracePt t="86916" x="7008813" y="2571750"/>
          <p14:tracePt t="86933" x="7129463" y="2571750"/>
          <p14:tracePt t="86951" x="7223125" y="2571750"/>
          <p14:tracePt t="86967" x="7315200" y="2571750"/>
          <p14:tracePt t="86983" x="7358063" y="2571750"/>
          <p14:tracePt t="86999" x="7400925" y="2571750"/>
          <p14:tracePt t="87017" x="7458075" y="2571750"/>
          <p14:tracePt t="87033" x="7537450" y="2571750"/>
          <p14:tracePt t="87050" x="7600950" y="2571750"/>
          <p14:tracePt t="87066" x="7680325" y="2571750"/>
          <p14:tracePt t="87083" x="7758113" y="2571750"/>
          <p14:tracePt t="87100" x="7851775" y="2571750"/>
          <p14:tracePt t="87116" x="7972425" y="2571750"/>
          <p14:tracePt t="87133" x="8066088" y="2571750"/>
          <p14:tracePt t="87149" x="8166100" y="2571750"/>
          <p14:tracePt t="87166" x="8223250" y="2551113"/>
          <p14:tracePt t="87183" x="8308975" y="2551113"/>
          <p14:tracePt t="87200" x="8351838" y="2551113"/>
          <p14:tracePt t="87216" x="8372475" y="2551113"/>
          <p14:tracePt t="87233" x="8394700" y="2551113"/>
          <p14:tracePt t="87249" x="8415338" y="2551113"/>
          <p14:tracePt t="87266" x="8437563" y="2557463"/>
          <p14:tracePt t="87283" x="8466138" y="2557463"/>
          <p14:tracePt t="87299" x="8494713" y="2565400"/>
          <p14:tracePt t="87316" x="8515350" y="2565400"/>
          <p14:tracePt t="87332" x="8558213" y="2565400"/>
          <p14:tracePt t="87350" x="8594725" y="2586038"/>
          <p14:tracePt t="87366" x="8615363" y="2586038"/>
          <p14:tracePt t="87382" x="8629650" y="2586038"/>
          <p14:tracePt t="87399" x="8651875" y="2593975"/>
          <p14:tracePt t="87463" x="8658225" y="2593975"/>
          <p14:tracePt t="87471" x="8672513" y="2608263"/>
          <p14:tracePt t="87487" x="8694738" y="2628900"/>
          <p14:tracePt t="87503" x="8701088" y="2636838"/>
          <p14:tracePt t="87519" x="8709025" y="2651125"/>
          <p14:tracePt t="87532" x="8709025" y="2657475"/>
          <p14:tracePt t="87533" x="8709025" y="2671763"/>
          <p14:tracePt t="87549" x="8709025" y="2693988"/>
          <p14:tracePt t="87565" x="8709025" y="2700338"/>
          <p14:tracePt t="87582" x="8709025" y="2714625"/>
          <p14:tracePt t="87599" x="8709025" y="2743200"/>
          <p14:tracePt t="87615" x="8709025" y="2757488"/>
          <p14:tracePt t="87632" x="8709025" y="2771775"/>
          <p14:tracePt t="87649" x="8709025" y="2779713"/>
          <p14:tracePt t="87665" x="8709025" y="2786063"/>
          <p14:tracePt t="87682" x="8709025" y="2800350"/>
          <p14:tracePt t="87727" x="8701088" y="2822575"/>
          <p14:tracePt t="87743" x="8694738" y="2828925"/>
          <p14:tracePt t="87751" x="8686800" y="2836863"/>
          <p14:tracePt t="87768" x="8666163" y="2843213"/>
          <p14:tracePt t="87768" x="8658225" y="2851150"/>
          <p14:tracePt t="87782" x="8643938" y="2865438"/>
          <p14:tracePt t="87799" x="8580438" y="2871788"/>
          <p14:tracePt t="87816" x="8529638" y="2871788"/>
          <p14:tracePt t="87832" x="8423275" y="2871788"/>
          <p14:tracePt t="87848" x="8237538" y="2871788"/>
          <p14:tracePt t="87866" x="8029575" y="2886075"/>
          <p14:tracePt t="87881" x="7837488" y="2886075"/>
          <p14:tracePt t="87899" x="7658100" y="2928938"/>
          <p14:tracePt t="87915" x="7551738" y="2936875"/>
          <p14:tracePt t="87932" x="7494588" y="2951163"/>
          <p14:tracePt t="87949" x="7458075" y="2951163"/>
          <p14:tracePt t="87965" x="7437438" y="2965450"/>
          <p14:tracePt t="87982" x="7415213" y="2965450"/>
          <p14:tracePt t="87998" x="7372350" y="2965450"/>
          <p14:tracePt t="87998" x="7315200" y="2965450"/>
          <p14:tracePt t="88016" x="7237413" y="2971800"/>
          <p14:tracePt t="88032" x="7172325" y="2971800"/>
          <p14:tracePt t="88048" x="7129463" y="2986088"/>
          <p14:tracePt t="88065" x="7094538" y="2994025"/>
          <p14:tracePt t="88081" x="7072313" y="2994025"/>
          <p14:tracePt t="88115" x="7043738" y="3008313"/>
          <p14:tracePt t="88115" x="7029450" y="3008313"/>
          <p14:tracePt t="88132" x="7023100" y="3008313"/>
          <p14:tracePt t="88148" x="7015163" y="3008313"/>
          <p14:tracePt t="88296" x="7023100" y="3008313"/>
          <p14:tracePt t="88304" x="7043738" y="3008313"/>
          <p14:tracePt t="88310" x="7065963" y="3008313"/>
          <p14:tracePt t="88315" x="7108825" y="3008313"/>
          <p14:tracePt t="88330" x="7200900" y="2994025"/>
          <p14:tracePt t="88347" x="7280275" y="2994025"/>
          <p14:tracePt t="88364" x="7394575" y="2994025"/>
          <p14:tracePt t="88380" x="7472363" y="2994025"/>
          <p14:tracePt t="88398" x="7566025" y="2994025"/>
          <p14:tracePt t="88414" x="7643813" y="2994025"/>
          <p14:tracePt t="88414" x="7658100" y="2994025"/>
          <p14:tracePt t="88431" x="7694613" y="2994025"/>
          <p14:tracePt t="88447" x="7708900" y="2994025"/>
          <p14:tracePt t="88465" x="7723188" y="2994025"/>
          <p14:tracePt t="88481" x="7743825" y="2994025"/>
          <p14:tracePt t="88498" x="7751763" y="2994025"/>
          <p14:tracePt t="88514" x="7772400" y="2986088"/>
          <p14:tracePt t="88559" x="7780338" y="2986088"/>
          <p14:tracePt t="88567" x="7794625" y="2986088"/>
          <p14:tracePt t="88569" x="7808913" y="2986088"/>
          <p14:tracePt t="88581" x="7851775" y="2986088"/>
          <p14:tracePt t="88597" x="7858125" y="2986088"/>
          <p14:tracePt t="88824" x="7866063" y="2986088"/>
          <p14:tracePt t="88830" x="7894638" y="2986088"/>
          <p14:tracePt t="88847" x="7951788" y="2986088"/>
          <p14:tracePt t="88848" x="7994650" y="2986088"/>
          <p14:tracePt t="88864" x="8037513" y="2986088"/>
          <p14:tracePt t="88880" x="8080375" y="2986088"/>
          <p14:tracePt t="88896" x="8123238" y="2986088"/>
          <p14:tracePt t="88913" x="8143875" y="2986088"/>
          <p14:tracePt t="88929" x="8172450" y="2986088"/>
          <p14:tracePt t="88948" x="8194675" y="2986088"/>
          <p14:tracePt t="88963" x="8208963" y="2986088"/>
          <p14:tracePt t="88980" x="8237538" y="2986088"/>
          <p14:tracePt t="88996" x="8266113" y="2986088"/>
          <p14:tracePt t="89013" x="8280400" y="2971800"/>
          <p14:tracePt t="89030" x="8301038" y="2957513"/>
          <p14:tracePt t="89030" x="8308975" y="2957513"/>
          <p14:tracePt t="89047" x="8323263" y="2957513"/>
          <p14:tracePt t="89063" x="8343900" y="2957513"/>
          <p14:tracePt t="89080" x="8358188" y="2951163"/>
          <p14:tracePt t="89097" x="8394700" y="2951163"/>
          <p14:tracePt t="89113" x="8429625" y="2951163"/>
          <p14:tracePt t="89130" x="8451850" y="2951163"/>
          <p14:tracePt t="89146" x="8472488" y="2951163"/>
          <p14:tracePt t="89164" x="8486775" y="2951163"/>
          <p14:tracePt t="89180" x="8523288" y="2951163"/>
          <p14:tracePt t="89197" x="8543925" y="2951163"/>
          <p14:tracePt t="89280" x="8551863" y="2951163"/>
          <p14:tracePt t="89312" x="8551863" y="2957513"/>
          <p14:tracePt t="89319" x="8551863" y="2971800"/>
          <p14:tracePt t="89327" x="8543925" y="2979738"/>
          <p14:tracePt t="89335" x="8501063" y="2986088"/>
          <p14:tracePt t="89346" x="8415338" y="3008313"/>
          <p14:tracePt t="89363" x="8329613" y="3008313"/>
          <p14:tracePt t="89379" x="8266113" y="3008313"/>
          <p14:tracePt t="89397" x="8215313" y="3008313"/>
          <p14:tracePt t="89413" x="8186738" y="3008313"/>
          <p14:tracePt t="89430" x="8151813" y="3008313"/>
          <p14:tracePt t="89446" x="8123238" y="3008313"/>
          <p14:tracePt t="89446" x="8094663" y="3008313"/>
          <p14:tracePt t="89463" x="8051800" y="3008313"/>
          <p14:tracePt t="89480" x="8008938" y="3008313"/>
          <p14:tracePt t="89496" x="7986713" y="3008313"/>
          <p14:tracePt t="89513" x="7966075" y="3008313"/>
          <p14:tracePt t="89529" x="7915275" y="3008313"/>
          <p14:tracePt t="89546" x="7872413" y="3008313"/>
          <p14:tracePt t="89562" x="7837488" y="3008313"/>
          <p14:tracePt t="89580" x="7815263" y="3008313"/>
          <p14:tracePt t="89596" x="7800975" y="3008313"/>
          <p14:tracePt t="89613" x="7780338" y="3008313"/>
          <p14:tracePt t="89629" x="7766050" y="3008313"/>
          <p14:tracePt t="89646" x="7729538" y="3008313"/>
          <p14:tracePt t="89662" x="7715250" y="3008313"/>
          <p14:tracePt t="89735" x="7708900" y="3000375"/>
          <p14:tracePt t="89751" x="7723188" y="3000375"/>
          <p14:tracePt t="89757" x="7729538" y="2994025"/>
          <p14:tracePt t="89763" x="7786688" y="2971800"/>
          <p14:tracePt t="89779" x="7880350" y="2965450"/>
          <p14:tracePt t="89796" x="7980363" y="2951163"/>
          <p14:tracePt t="89812" x="8080375" y="2951163"/>
          <p14:tracePt t="89829" x="8172450" y="2951163"/>
          <p14:tracePt t="89846" x="8251825" y="2951163"/>
          <p14:tracePt t="89862" x="8286750" y="2951163"/>
          <p14:tracePt t="89879" x="8294688" y="2951163"/>
          <p14:tracePt t="89896" x="8315325" y="2951163"/>
          <p14:tracePt t="89913" x="8337550" y="2951163"/>
          <p14:tracePt t="89929" x="8351838" y="2951163"/>
          <p14:tracePt t="89946" x="8358188" y="2951163"/>
          <p14:tracePt t="90032" x="8343900" y="2951163"/>
          <p14:tracePt t="90040" x="8301038" y="2951163"/>
          <p14:tracePt t="90048" x="8286750" y="2951163"/>
          <p14:tracePt t="90054" x="8258175" y="2951163"/>
          <p14:tracePt t="90061" x="8180388" y="2979738"/>
          <p14:tracePt t="90079" x="8023225" y="2979738"/>
          <p14:tracePt t="90096" x="7943850" y="2986088"/>
          <p14:tracePt t="90112" x="7866063" y="2986088"/>
          <p14:tracePt t="90129" x="7794625" y="3000375"/>
          <p14:tracePt t="90145" x="7751763" y="3014663"/>
          <p14:tracePt t="90162" x="7723188" y="3014663"/>
          <p14:tracePt t="90179" x="7680325" y="3014663"/>
          <p14:tracePt t="90194" x="7623175" y="3014663"/>
          <p14:tracePt t="90212" x="7543800" y="3014663"/>
          <p14:tracePt t="90229" x="7494588" y="3014663"/>
          <p14:tracePt t="90245" x="7451725" y="3014663"/>
          <p14:tracePt t="90262" x="7437438" y="3014663"/>
          <p14:tracePt t="90279" x="7394575" y="3014663"/>
          <p14:tracePt t="90294" x="7351713" y="3014663"/>
          <p14:tracePt t="90312" x="7329488" y="3014663"/>
          <p14:tracePt t="90328" x="7323138" y="3014663"/>
          <p14:tracePt t="90344" x="7300913" y="3022600"/>
          <p14:tracePt t="90362" x="7286625" y="3022600"/>
          <p14:tracePt t="90378" x="7243763" y="3043238"/>
          <p14:tracePt t="90395" x="7223125" y="3043238"/>
          <p14:tracePt t="90411" x="7215188" y="3043238"/>
          <p14:tracePt t="90428" x="7180263" y="3043238"/>
          <p14:tracePt t="90444" x="7165975" y="3043238"/>
          <p14:tracePt t="90462" x="7094538" y="3043238"/>
          <p14:tracePt t="90478" x="6972300" y="3043238"/>
          <p14:tracePt t="90494" x="6729413" y="3043238"/>
          <p14:tracePt t="90512" x="6608763" y="3043238"/>
          <p14:tracePt t="90528" x="6451600" y="3043238"/>
          <p14:tracePt t="90545" x="6329363" y="3043238"/>
          <p14:tracePt t="90561" x="6237288" y="3008313"/>
          <p14:tracePt t="90579" x="6186488" y="2986088"/>
          <p14:tracePt t="90595" x="6186488" y="2971800"/>
          <p14:tracePt t="90612" x="6172200" y="2936875"/>
          <p14:tracePt t="90628" x="6172200" y="2894013"/>
          <p14:tracePt t="90645" x="6172200" y="2871788"/>
          <p14:tracePt t="90661" x="6194425" y="2828925"/>
          <p14:tracePt t="90677" x="6229350" y="2814638"/>
          <p14:tracePt t="90677" x="6265863" y="2800350"/>
          <p14:tracePt t="90696" x="6308725" y="2786063"/>
          <p14:tracePt t="90712" x="6365875" y="2771775"/>
          <p14:tracePt t="90729" x="6437313" y="2743200"/>
          <p14:tracePt t="90744" x="6500813" y="2743200"/>
          <p14:tracePt t="90761" x="6580188" y="2743200"/>
          <p14:tracePt t="90777" x="6665913" y="2743200"/>
          <p14:tracePt t="90795" x="6743700" y="2743200"/>
          <p14:tracePt t="90811" x="6837363" y="2757488"/>
          <p14:tracePt t="90828" x="6929438" y="2757488"/>
          <p14:tracePt t="90845" x="6994525" y="2765425"/>
          <p14:tracePt t="90860" x="7072313" y="2779713"/>
          <p14:tracePt t="90878" x="7100888" y="2794000"/>
          <p14:tracePt t="90935" x="7108825" y="2800350"/>
          <p14:tracePt t="90943" x="7123113" y="2822575"/>
          <p14:tracePt t="90945" x="7137400" y="2828925"/>
          <p14:tracePt t="90961" x="7151688" y="2851150"/>
          <p14:tracePt t="90977" x="7151688" y="2865438"/>
          <p14:tracePt t="90994" x="7151688" y="2879725"/>
          <p14:tracePt t="91010" x="7151688" y="2900363"/>
          <p14:tracePt t="91027" x="7151688" y="2908300"/>
          <p14:tracePt t="91044" x="7151688" y="2922588"/>
          <p14:tracePt t="91060" x="7151688" y="2928938"/>
          <p14:tracePt t="91096" x="7143750" y="2936875"/>
          <p14:tracePt t="91096" x="7123113" y="2951163"/>
          <p14:tracePt t="91110" x="7094538" y="2971800"/>
          <p14:tracePt t="91127" x="7037388" y="2994025"/>
          <p14:tracePt t="91144" x="6980238" y="3000375"/>
          <p14:tracePt t="91160" x="6943725" y="3000375"/>
          <p14:tracePt t="91177" x="6937375" y="3000375"/>
          <p14:tracePt t="91440" x="6943725" y="3000375"/>
          <p14:tracePt t="91680" x="6951663" y="2994025"/>
          <p14:tracePt t="92847" x="6958013" y="2986088"/>
          <p14:tracePt t="93031" x="6951663" y="2986088"/>
          <p14:tracePt t="93039" x="6923088" y="2986088"/>
          <p14:tracePt t="93049" x="6894513" y="2986088"/>
          <p14:tracePt t="93060" x="6800850" y="2979738"/>
          <p14:tracePt t="93074" x="6708775" y="2957513"/>
          <p14:tracePt t="93090" x="6665913" y="2957513"/>
          <p14:tracePt t="93109" x="6637338" y="2943225"/>
          <p14:tracePt t="93124" x="6623050" y="2943225"/>
          <p14:tracePt t="93141" x="6594475" y="2936875"/>
          <p14:tracePt t="93157" x="6543675" y="2936875"/>
          <p14:tracePt t="93174" x="6500813" y="2928938"/>
          <p14:tracePt t="93191" x="6437313" y="2908300"/>
          <p14:tracePt t="93208" x="6394450" y="2908300"/>
          <p14:tracePt t="93224" x="6386513" y="2900363"/>
          <p14:tracePt t="93241" x="6372225" y="2900363"/>
          <p14:tracePt t="93258" x="6357938" y="2894013"/>
          <p14:tracePt t="93275" x="6337300" y="2886075"/>
          <p14:tracePt t="93291" x="6323013" y="2879725"/>
          <p14:tracePt t="93307" x="6315075" y="2865438"/>
          <p14:tracePt t="93383" x="6294438" y="2865438"/>
          <p14:tracePt t="93415" x="6286500" y="2865438"/>
          <p14:tracePt t="93423" x="6280150" y="2857500"/>
          <p14:tracePt t="93487" x="6280150" y="2843213"/>
          <p14:tracePt t="93503" x="6280150" y="2836863"/>
          <p14:tracePt t="93599" x="6294438" y="2814638"/>
          <p14:tracePt t="93607" x="6300788" y="2814638"/>
          <p14:tracePt t="93615" x="6329363" y="2814638"/>
          <p14:tracePt t="93623" x="6351588" y="2814638"/>
          <p14:tracePt t="93640" x="6372225" y="2808288"/>
          <p14:tracePt t="93657" x="6380163" y="2808288"/>
          <p14:tracePt t="93672" x="6400800" y="2808288"/>
          <p14:tracePt t="93690" x="6415088" y="2808288"/>
          <p14:tracePt t="93707" x="6437313" y="2808288"/>
          <p14:tracePt t="93724" x="6451600" y="2808288"/>
          <p14:tracePt t="93740" x="6465888" y="2808288"/>
          <p14:tracePt t="93792" x="6472238" y="2808288"/>
          <p14:tracePt t="93823" x="6480175" y="2808288"/>
          <p14:tracePt t="93863" x="6486525" y="2808288"/>
          <p14:tracePt t="93879" x="6508750" y="2808288"/>
          <p14:tracePt t="93911" x="6515100" y="2808288"/>
          <p14:tracePt t="93959" x="6523038" y="2808288"/>
          <p14:tracePt t="94008" x="6529388" y="2808288"/>
          <p14:tracePt t="94015" x="6551613" y="2808288"/>
          <p14:tracePt t="94023" x="6557963" y="2808288"/>
          <p14:tracePt t="94025" x="6580188" y="2808288"/>
          <p14:tracePt t="94039" x="6608763" y="2808288"/>
          <p14:tracePt t="94056" x="6629400" y="2828925"/>
          <p14:tracePt t="94073" x="6643688" y="2828925"/>
          <p14:tracePt t="94090" x="6680200" y="2828925"/>
          <p14:tracePt t="94106" x="6708775" y="2828925"/>
          <p14:tracePt t="94122" x="6723063" y="2828925"/>
          <p14:tracePt t="94140" x="6737350" y="2828925"/>
          <p14:tracePt t="94155" x="6743700" y="2828925"/>
          <p14:tracePt t="94173" x="6757988" y="2828925"/>
          <p14:tracePt t="94190" x="6780213" y="2828925"/>
          <p14:tracePt t="94206" x="6800850" y="2828925"/>
          <p14:tracePt t="94206" x="6823075" y="2828925"/>
          <p14:tracePt t="94240" x="6858000" y="2828925"/>
          <p14:tracePt t="94240" x="6915150" y="2814638"/>
          <p14:tracePt t="94256" x="6965950" y="2814638"/>
          <p14:tracePt t="94273" x="7023100" y="2814638"/>
          <p14:tracePt t="94289" x="7065963" y="2814638"/>
          <p14:tracePt t="94306" x="7137400" y="2814638"/>
          <p14:tracePt t="94323" x="7186613" y="2814638"/>
          <p14:tracePt t="94339" x="7223125" y="2814638"/>
          <p14:tracePt t="94356" x="7280275" y="2814638"/>
          <p14:tracePt t="94372" x="7329488" y="2814638"/>
          <p14:tracePt t="94389" x="7372350" y="2814638"/>
          <p14:tracePt t="94406" x="7408863" y="2814638"/>
          <p14:tracePt t="94422" x="7466013" y="2814638"/>
          <p14:tracePt t="94439" x="7500938" y="2814638"/>
          <p14:tracePt t="94455" x="7543800" y="2814638"/>
          <p14:tracePt t="94473" x="7572375" y="2814638"/>
          <p14:tracePt t="94489" x="7608888" y="2814638"/>
          <p14:tracePt t="94505" x="7623175" y="2814638"/>
          <p14:tracePt t="94522" x="7651750" y="2814638"/>
          <p14:tracePt t="94539" x="7694613" y="2814638"/>
          <p14:tracePt t="94555" x="7751763" y="2828925"/>
          <p14:tracePt t="94571" x="7800975" y="2828925"/>
          <p14:tracePt t="94589" x="7829550" y="2836863"/>
          <p14:tracePt t="94605" x="7886700" y="2851150"/>
          <p14:tracePt t="94622" x="7894638" y="2851150"/>
          <p14:tracePt t="94638" x="7937500" y="2851150"/>
          <p14:tracePt t="94655" x="7958138" y="2851150"/>
          <p14:tracePt t="94672" x="7972425" y="2851150"/>
          <p14:tracePt t="94689" x="7994650" y="2851150"/>
          <p14:tracePt t="94705" x="8008938" y="2851150"/>
          <p14:tracePt t="94722" x="8029575" y="2851150"/>
          <p14:tracePt t="94739" x="8043863" y="2851150"/>
          <p14:tracePt t="94755" x="8080375" y="2851150"/>
          <p14:tracePt t="94773" x="8108950" y="2851150"/>
          <p14:tracePt t="94788" x="8143875" y="2851150"/>
          <p14:tracePt t="94805" x="8166100" y="2851150"/>
          <p14:tracePt t="94822" x="8194675" y="2851150"/>
          <p14:tracePt t="94838" x="8223250" y="2851150"/>
          <p14:tracePt t="94856" x="8229600" y="2851150"/>
          <p14:tracePt t="94872" x="8243888" y="2851150"/>
          <p14:tracePt t="94889" x="8266113" y="2851150"/>
          <p14:tracePt t="94905" x="8280400" y="2851150"/>
          <p14:tracePt t="94922" x="8301038" y="2851150"/>
          <p14:tracePt t="94938" x="8308975" y="2851150"/>
          <p14:tracePt t="94955" x="8315325" y="2851150"/>
          <p14:tracePt t="94972" x="8343900" y="2851150"/>
          <p14:tracePt t="94989" x="8351838" y="2851150"/>
          <p14:tracePt t="95005" x="8358188" y="2851150"/>
          <p14:tracePt t="95040" x="8372475" y="2851150"/>
          <p14:tracePt t="95041" x="8380413" y="2851150"/>
          <p14:tracePt t="95055" x="8394700" y="2851150"/>
          <p14:tracePt t="95072" x="8408988" y="2843213"/>
          <p14:tracePt t="95088" x="8423275" y="2836863"/>
          <p14:tracePt t="95105" x="8451850" y="2836863"/>
          <p14:tracePt t="95122" x="8486775" y="2822575"/>
          <p14:tracePt t="95139" x="8501063" y="2814638"/>
          <p14:tracePt t="95155" x="8537575" y="2814638"/>
          <p14:tracePt t="95171" x="8551863" y="2800350"/>
          <p14:tracePt t="95188" x="8566150" y="2800350"/>
          <p14:tracePt t="95204" x="8580438" y="2794000"/>
          <p14:tracePt t="95222" x="8609013" y="2786063"/>
          <p14:tracePt t="95237" x="8615363" y="2786063"/>
          <p14:tracePt t="95255" x="8629650" y="2779713"/>
          <p14:tracePt t="95303" x="8643938" y="2779713"/>
          <p14:tracePt t="95311" x="8651875" y="2771775"/>
          <p14:tracePt t="95328" x="8658225" y="2765425"/>
          <p14:tracePt t="95495" x="8651875" y="2765425"/>
          <p14:tracePt t="95503" x="8586788" y="2765425"/>
          <p14:tracePt t="95506" x="8509000" y="2765425"/>
          <p14:tracePt t="95521" x="8458200" y="2765425"/>
          <p14:tracePt t="95537" x="8423275" y="2765425"/>
          <p14:tracePt t="95554" x="8415338" y="2765425"/>
          <p14:tracePt t="95570" x="8394700" y="2765425"/>
          <p14:tracePt t="95588" x="8380413" y="2765425"/>
          <p14:tracePt t="95604" x="8358188" y="2765425"/>
          <p14:tracePt t="95621" x="8329613" y="2765425"/>
          <p14:tracePt t="95637" x="8308975" y="2765425"/>
          <p14:tracePt t="95654" x="8258175" y="2765425"/>
          <p14:tracePt t="95672" x="8229600" y="2765425"/>
          <p14:tracePt t="95688" x="8215313" y="2765425"/>
          <p14:tracePt t="95704" x="8194675" y="2765425"/>
          <p14:tracePt t="95721" x="8180388" y="2765425"/>
          <p14:tracePt t="95737" x="8143875" y="2765425"/>
          <p14:tracePt t="95754" x="8101013" y="2765425"/>
          <p14:tracePt t="95771" x="8023225" y="2765425"/>
          <p14:tracePt t="95787" x="7966075" y="2765425"/>
          <p14:tracePt t="95804" x="7923213" y="2765425"/>
          <p14:tracePt t="95820" x="7900988" y="2765425"/>
          <p14:tracePt t="95837" x="7880350" y="2765425"/>
          <p14:tracePt t="95854" x="7843838" y="2765425"/>
          <p14:tracePt t="95870" x="7794625" y="2765425"/>
          <p14:tracePt t="95888" x="7766050" y="2765425"/>
          <p14:tracePt t="95903" x="7751763" y="2765425"/>
          <p14:tracePt t="95920" x="7715250" y="2765425"/>
          <p14:tracePt t="95936" x="7708900" y="2765425"/>
          <p14:tracePt t="95954" x="7686675" y="2765425"/>
          <p14:tracePt t="95970" x="7672388" y="2765425"/>
          <p14:tracePt t="95987" x="7643813" y="2765425"/>
          <p14:tracePt t="96004" x="7615238" y="2765425"/>
          <p14:tracePt t="96020" x="7608888" y="2765425"/>
          <p14:tracePt t="96037" x="7594600" y="2765425"/>
          <p14:tracePt t="96053" x="7572375" y="2765425"/>
          <p14:tracePt t="96070" x="7566025" y="2765425"/>
          <p14:tracePt t="96111" x="7558088" y="2765425"/>
          <p14:tracePt t="96119" x="7543800" y="2765425"/>
          <p14:tracePt t="96127" x="7529513" y="2765425"/>
          <p14:tracePt t="96141" x="7523163" y="2765425"/>
          <p14:tracePt t="96153" x="7500938" y="2765425"/>
          <p14:tracePt t="96170" x="7486650" y="2765425"/>
          <p14:tracePt t="96187" x="7451725" y="2765425"/>
          <p14:tracePt t="96203" x="7423150" y="2765425"/>
          <p14:tracePt t="96220" x="7380288" y="2765425"/>
          <p14:tracePt t="96236" x="7329488" y="2765425"/>
          <p14:tracePt t="96254" x="7280275" y="2765425"/>
          <p14:tracePt t="96269" x="7223125" y="2765425"/>
          <p14:tracePt t="96286" x="7108825" y="2765425"/>
          <p14:tracePt t="96303" x="7051675" y="2765425"/>
          <p14:tracePt t="96319" x="7008813" y="2765425"/>
          <p14:tracePt t="96336" x="6972300" y="2765425"/>
          <p14:tracePt t="96352" x="6958013" y="2765425"/>
          <p14:tracePt t="96370" x="6951663" y="2765425"/>
          <p14:tracePt t="96386" x="6937375" y="2765425"/>
          <p14:tracePt t="96403" x="6915150" y="2765425"/>
          <p14:tracePt t="96420" x="6894513" y="2765425"/>
          <p14:tracePt t="96436" x="6858000" y="2765425"/>
          <p14:tracePt t="96453" x="6837363" y="2765425"/>
          <p14:tracePt t="96469" x="6800850" y="2765425"/>
          <p14:tracePt t="96486" x="6772275" y="2765425"/>
          <p14:tracePt t="96503" x="6723063" y="2765425"/>
          <p14:tracePt t="96520" x="6700838" y="2765425"/>
          <p14:tracePt t="96535" x="6686550" y="2765425"/>
          <p14:tracePt t="96552" x="6651625" y="2771775"/>
          <p14:tracePt t="96568" x="6637338" y="2771775"/>
          <p14:tracePt t="96587" x="6623050" y="2779713"/>
          <p14:tracePt t="96602" x="6600825" y="2794000"/>
          <p14:tracePt t="96619" x="6594475" y="2800350"/>
          <p14:tracePt t="96635" x="6572250" y="2808288"/>
          <p14:tracePt t="96653" x="6557963" y="2808288"/>
          <p14:tracePt t="96669" x="6543675" y="2808288"/>
          <p14:tracePt t="96685" x="6529388" y="2822575"/>
          <p14:tracePt t="96728" x="6523038" y="2822575"/>
          <p14:tracePt t="96735" x="6508750" y="2822575"/>
          <p14:tracePt t="96752" x="6494463" y="2822575"/>
          <p14:tracePt t="96753" x="6480175" y="2822575"/>
          <p14:tracePt t="96769" x="6451600" y="2836863"/>
          <p14:tracePt t="96786" x="6423025" y="2836863"/>
          <p14:tracePt t="96802" x="6408738" y="2836863"/>
          <p14:tracePt t="96820" x="6372225" y="2843213"/>
          <p14:tracePt t="96835" x="6357938" y="2851150"/>
          <p14:tracePt t="96853" x="6351588" y="2851150"/>
          <p14:tracePt t="96868" x="6337300" y="2857500"/>
          <p14:tracePt t="96886" x="6329363" y="2879725"/>
          <p14:tracePt t="96999" x="6351588" y="2879725"/>
          <p14:tracePt t="97008" x="6380163" y="2865438"/>
          <p14:tracePt t="97015" x="6400800" y="2857500"/>
          <p14:tracePt t="97035" x="6429375" y="2857500"/>
          <p14:tracePt t="97036" x="6451600" y="2843213"/>
          <p14:tracePt t="97051" x="6480175" y="2828925"/>
          <p14:tracePt t="97069" x="6515100" y="2822575"/>
          <p14:tracePt t="97085" x="6557963" y="2814638"/>
          <p14:tracePt t="97102" x="6623050" y="2794000"/>
          <p14:tracePt t="97102" x="6651625" y="2794000"/>
          <p14:tracePt t="97120" x="6680200" y="2794000"/>
          <p14:tracePt t="97135" x="6751638" y="2786063"/>
          <p14:tracePt t="97152" x="6829425" y="2786063"/>
          <p14:tracePt t="97169" x="6894513" y="2786063"/>
          <p14:tracePt t="97185" x="6986588" y="2786063"/>
          <p14:tracePt t="97202" x="7072313" y="2786063"/>
          <p14:tracePt t="97219" x="7165975" y="2786063"/>
          <p14:tracePt t="97235" x="7272338" y="2786063"/>
          <p14:tracePt t="97251" x="7351713" y="2786063"/>
          <p14:tracePt t="97268" x="7423150" y="2786063"/>
          <p14:tracePt t="97285" x="7466013" y="2786063"/>
          <p14:tracePt t="97302" x="7515225" y="2786063"/>
          <p14:tracePt t="97319" x="7566025" y="2786063"/>
          <p14:tracePt t="97336" x="7594600" y="2786063"/>
          <p14:tracePt t="97352" x="7629525" y="2786063"/>
          <p14:tracePt t="97369" x="7672388" y="2786063"/>
          <p14:tracePt t="97385" x="7737475" y="2786063"/>
          <p14:tracePt t="97402" x="7843838" y="2786063"/>
          <p14:tracePt t="97418" x="7951788" y="2786063"/>
          <p14:tracePt t="97435" x="8043863" y="2786063"/>
          <p14:tracePt t="97451" x="8129588" y="2786063"/>
          <p14:tracePt t="97468" x="8186738" y="2786063"/>
          <p14:tracePt t="97485" x="8229600" y="2786063"/>
          <p14:tracePt t="97501" x="8272463" y="2786063"/>
          <p14:tracePt t="97518" x="8329613" y="2786063"/>
          <p14:tracePt t="97534" x="8429625" y="2786063"/>
          <p14:tracePt t="97552" x="8523288" y="2786063"/>
          <p14:tracePt t="97567" x="8609013" y="2786063"/>
          <p14:tracePt t="97584" x="8680450" y="2786063"/>
          <p14:tracePt t="97601" x="8743950" y="2786063"/>
          <p14:tracePt t="97617" x="8766175" y="2786063"/>
          <p14:tracePt t="97635" x="8794750" y="2779713"/>
          <p14:tracePt t="97671" x="8801100" y="2779713"/>
          <p14:tracePt t="97687" x="8809038" y="2771775"/>
          <p14:tracePt t="97792" x="8815388" y="2765425"/>
          <p14:tracePt t="97799" x="8815388" y="2757488"/>
          <p14:tracePt t="97831" x="8815388" y="2751138"/>
          <p14:tracePt t="97839" x="8815388" y="2743200"/>
          <p14:tracePt t="97848" x="8815388" y="2728913"/>
          <p14:tracePt t="97850" x="8815388" y="2722563"/>
          <p14:tracePt t="97867" x="8815388" y="2700338"/>
          <p14:tracePt t="97885" x="8794750" y="2679700"/>
          <p14:tracePt t="97900" x="8780463" y="2671763"/>
          <p14:tracePt t="97943" x="8758238" y="2657475"/>
          <p14:tracePt t="97951" x="8751888" y="2657475"/>
          <p14:tracePt t="97951" x="8743950" y="2651125"/>
          <p14:tracePt t="97960" x="8737600" y="2643188"/>
          <p14:tracePt t="97967" x="8715375" y="2636838"/>
          <p14:tracePt t="97983" x="8686800" y="2636838"/>
          <p14:tracePt t="98000" x="8672513" y="2636838"/>
          <p14:tracePt t="98017" x="8643938" y="2622550"/>
          <p14:tracePt t="98034" x="8623300" y="2622550"/>
          <p14:tracePt t="98050" x="8601075" y="2622550"/>
          <p14:tracePt t="98067" x="8551863" y="2614613"/>
          <p14:tracePt t="98085" x="8494713" y="2600325"/>
          <p14:tracePt t="98100" x="8451850" y="2600325"/>
          <p14:tracePt t="98117" x="8372475" y="2600325"/>
          <p14:tracePt t="98134" x="8266113" y="2600325"/>
          <p14:tracePt t="98150" x="8201025" y="2600325"/>
          <p14:tracePt t="98167" x="8058150" y="2600325"/>
          <p14:tracePt t="98184" x="7966075" y="2600325"/>
          <p14:tracePt t="98200" x="7866063" y="2600325"/>
          <p14:tracePt t="98217" x="7794625" y="2600325"/>
          <p14:tracePt t="98233" x="7723188" y="2586038"/>
          <p14:tracePt t="98249" x="7680325" y="2586038"/>
          <p14:tracePt t="98267" x="7637463" y="2586038"/>
          <p14:tracePt t="98284" x="7580313" y="2579688"/>
          <p14:tracePt t="98300" x="7551738" y="2579688"/>
          <p14:tracePt t="98316" x="7515225" y="2579688"/>
          <p14:tracePt t="98333" x="7480300" y="2571750"/>
          <p14:tracePt t="98349" x="7437438" y="2571750"/>
          <p14:tracePt t="98367" x="7380288" y="2571750"/>
          <p14:tracePt t="98384" x="7337425" y="2571750"/>
          <p14:tracePt t="98400" x="7315200" y="2571750"/>
          <p14:tracePt t="98417" x="7280275" y="2571750"/>
          <p14:tracePt t="98433" x="7243763" y="2571750"/>
          <p14:tracePt t="98450" x="7200900" y="2571750"/>
          <p14:tracePt t="98466" x="7151688" y="2571750"/>
          <p14:tracePt t="98484" x="7100888" y="2571750"/>
          <p14:tracePt t="98499" x="7072313" y="2571750"/>
          <p14:tracePt t="98516" x="7029450" y="2571750"/>
          <p14:tracePt t="98533" x="6994525" y="2571750"/>
          <p14:tracePt t="98549" x="6972300" y="2571750"/>
          <p14:tracePt t="98549" x="6958013" y="2571750"/>
          <p14:tracePt t="98583" x="6943725" y="2571750"/>
          <p14:tracePt t="98583" x="6923088" y="2571750"/>
          <p14:tracePt t="98600" x="6894513" y="2571750"/>
          <p14:tracePt t="98616" x="6865938" y="2571750"/>
          <p14:tracePt t="98634" x="6843713" y="2571750"/>
          <p14:tracePt t="98650" x="6815138" y="2571750"/>
          <p14:tracePt t="98667" x="6786563" y="2571750"/>
          <p14:tracePt t="98683" x="6757988" y="2571750"/>
          <p14:tracePt t="98699" x="6743700" y="2571750"/>
          <p14:tracePt t="98716" x="6700838" y="2571750"/>
          <p14:tracePt t="98732" x="6665913" y="2571750"/>
          <p14:tracePt t="98750" x="6637338" y="2571750"/>
          <p14:tracePt t="98766" x="6615113" y="2571750"/>
          <p14:tracePt t="98783" x="6608763" y="2571750"/>
          <p14:tracePt t="98799" x="6586538" y="2579688"/>
          <p14:tracePt t="98817" x="6580188" y="2586038"/>
          <p14:tracePt t="98833" x="6572250" y="2593975"/>
          <p14:tracePt t="98849" x="6557963" y="2600325"/>
          <p14:tracePt t="98866" x="6543675" y="2614613"/>
          <p14:tracePt t="98882" x="6529388" y="2628900"/>
          <p14:tracePt t="98935" x="6529388" y="2636838"/>
          <p14:tracePt t="98952" x="6529388" y="2657475"/>
          <p14:tracePt t="98983" x="6529388" y="2665413"/>
          <p14:tracePt t="99015" x="6543675" y="2679700"/>
          <p14:tracePt t="99023" x="6551613" y="2679700"/>
          <p14:tracePt t="99031" x="6557963" y="2679700"/>
          <p14:tracePt t="99035" x="6580188" y="2686050"/>
          <p14:tracePt t="99048" x="6586538" y="2686050"/>
          <p14:tracePt t="99065" x="6608763" y="2686050"/>
          <p14:tracePt t="99082" x="6629400" y="2700338"/>
          <p14:tracePt t="99099" x="6651625" y="2700338"/>
          <p14:tracePt t="99115" x="6715125" y="2700338"/>
          <p14:tracePt t="99132" x="6823075" y="2700338"/>
          <p14:tracePt t="99149" x="6915150" y="2714625"/>
          <p14:tracePt t="99165" x="7008813" y="2722563"/>
          <p14:tracePt t="99182" x="7100888" y="2722563"/>
          <p14:tracePt t="99199" x="7123113" y="2722563"/>
          <p14:tracePt t="99215" x="7151688" y="2722563"/>
          <p14:tracePt t="99232" x="7180263" y="2722563"/>
          <p14:tracePt t="99249" x="7223125" y="2722563"/>
          <p14:tracePt t="99266" x="7265988" y="2722563"/>
          <p14:tracePt t="99282" x="7323138" y="2722563"/>
          <p14:tracePt t="99299" x="7366000" y="2722563"/>
          <p14:tracePt t="99315" x="7415213" y="2722563"/>
          <p14:tracePt t="99332" x="7494588" y="2722563"/>
          <p14:tracePt t="99349" x="7572375" y="2722563"/>
          <p14:tracePt t="99366" x="7666038" y="2722563"/>
          <p14:tracePt t="99382" x="7737475" y="2722563"/>
          <p14:tracePt t="99399" x="7815263" y="2722563"/>
          <p14:tracePt t="99399" x="7843838" y="2722563"/>
          <p14:tracePt t="99415" x="7900988" y="2722563"/>
          <p14:tracePt t="99431" x="7929563" y="2722563"/>
          <p14:tracePt t="99450" x="7943850" y="2722563"/>
          <p14:tracePt t="99464" x="7980363" y="2722563"/>
          <p14:tracePt t="99482" x="8023225" y="2722563"/>
          <p14:tracePt t="99498" x="8066088" y="2722563"/>
          <p14:tracePt t="99515" x="8108950" y="2722563"/>
          <p14:tracePt t="99531" x="8143875" y="2722563"/>
          <p14:tracePt t="99547" x="8172450" y="2722563"/>
          <p14:tracePt t="99566" x="8194675" y="2722563"/>
          <p14:tracePt t="99582" x="8229600" y="2722563"/>
          <p14:tracePt t="99599" x="8251825" y="2722563"/>
          <p14:tracePt t="99615" x="8294688" y="2722563"/>
          <p14:tracePt t="99633" x="8308975" y="2722563"/>
          <p14:tracePt t="99649" x="8337550" y="2722563"/>
          <p14:tracePt t="99664" x="8372475" y="2722563"/>
          <p14:tracePt t="99682" x="8394700" y="2722563"/>
          <p14:tracePt t="99698" x="8415338" y="2722563"/>
          <p14:tracePt t="99715" x="8429625" y="2722563"/>
          <p14:tracePt t="99731" x="8458200" y="2722563"/>
          <p14:tracePt t="99748" x="8472488" y="2722563"/>
          <p14:tracePt t="99764" x="8509000" y="2714625"/>
          <p14:tracePt t="99799" x="8537575" y="2714625"/>
          <p14:tracePt t="99799" x="8551863" y="2700338"/>
          <p14:tracePt t="99816" x="8566150" y="2693988"/>
          <p14:tracePt t="99999" x="8566150" y="2679700"/>
          <p14:tracePt t="100008" x="8543925" y="2657475"/>
          <p14:tracePt t="100016" x="8537575" y="2657475"/>
          <p14:tracePt t="100023" x="8501063" y="2657475"/>
          <p14:tracePt t="100033" x="8423275" y="2651125"/>
          <p14:tracePt t="100048" x="8366125" y="2636838"/>
          <p14:tracePt t="100064" x="8308975" y="2636838"/>
          <p14:tracePt t="100081" x="8286750" y="2636838"/>
          <p14:tracePt t="100098" x="8243888" y="2636838"/>
          <p14:tracePt t="100115" x="8201025" y="2636838"/>
          <p14:tracePt t="100131" x="8143875" y="2636838"/>
          <p14:tracePt t="100148" x="8086725" y="2636838"/>
          <p14:tracePt t="100164" x="7986713" y="2636838"/>
          <p14:tracePt t="100181" x="7894638" y="2636838"/>
          <p14:tracePt t="100198" x="7843838" y="2636838"/>
          <p14:tracePt t="100214" x="7794625" y="2636838"/>
          <p14:tracePt t="100214" x="7772400" y="2636838"/>
          <p14:tracePt t="100232" x="7737475" y="2636838"/>
          <p14:tracePt t="100247" x="7680325" y="2636838"/>
          <p14:tracePt t="100265" x="7615238" y="2636838"/>
          <p14:tracePt t="100280" x="7523163" y="2636838"/>
          <p14:tracePt t="100298" x="7458075" y="2636838"/>
          <p14:tracePt t="100314" x="7372350" y="2636838"/>
          <p14:tracePt t="100330" x="7300913" y="2636838"/>
          <p14:tracePt t="100347" x="7229475" y="2636838"/>
          <p14:tracePt t="100364" x="7151688" y="2636838"/>
          <p14:tracePt t="100381" x="7086600" y="2636838"/>
          <p14:tracePt t="100397" x="7015163" y="2636838"/>
          <p14:tracePt t="100414" x="6980238" y="2636838"/>
          <p14:tracePt t="100430" x="6943725" y="2636838"/>
          <p14:tracePt t="100448" x="6923088" y="2636838"/>
          <p14:tracePt t="100463" x="6908800" y="2636838"/>
          <p14:tracePt t="100480" x="6886575" y="2636838"/>
          <p14:tracePt t="100497" x="6880225" y="2636838"/>
          <p14:tracePt t="100513" x="6851650" y="2636838"/>
          <p14:tracePt t="100530" x="6829425" y="2636838"/>
          <p14:tracePt t="100546" x="6800850" y="2643188"/>
          <p14:tracePt t="100563" x="6765925" y="2643188"/>
          <p14:tracePt t="100580" x="6751638" y="2657475"/>
          <p14:tracePt t="100647" x="6743700" y="2657475"/>
          <p14:tracePt t="100663" x="6729413" y="2657475"/>
          <p14:tracePt t="100670" x="6723063" y="2657475"/>
          <p14:tracePt t="100680" x="6708775" y="2657475"/>
          <p14:tracePt t="100696" x="6680200" y="2657475"/>
          <p14:tracePt t="100714" x="6672263" y="2665413"/>
          <p14:tracePt t="100895" x="6680200" y="2665413"/>
          <p14:tracePt t="100903" x="6700838" y="2671763"/>
          <p14:tracePt t="100911" x="6708775" y="2671763"/>
          <p14:tracePt t="100919" x="6729413" y="2671763"/>
          <p14:tracePt t="100959" x="6743700" y="2671763"/>
          <p14:tracePt t="100968" x="6751638" y="2671763"/>
          <p14:tracePt t="100984" x="6757988" y="2671763"/>
          <p14:tracePt t="100996" x="6765925" y="2671763"/>
          <p14:tracePt t="100999" x="6800850" y="2671763"/>
          <p14:tracePt t="101013" x="6837363" y="2671763"/>
          <p14:tracePt t="101029" x="6843713" y="2671763"/>
          <p14:tracePt t="101047" x="6851650" y="2671763"/>
          <p14:tracePt t="101063" x="6865938" y="2671763"/>
          <p14:tracePt t="101080" x="6880225" y="2671763"/>
          <p14:tracePt t="101097" x="6886575" y="2671763"/>
          <p14:tracePt t="101113" x="6915150" y="2671763"/>
          <p14:tracePt t="101130" x="6958013" y="2671763"/>
          <p14:tracePt t="101146" x="6965950" y="2671763"/>
          <p14:tracePt t="101163" x="6986588" y="2671763"/>
          <p14:tracePt t="101179" x="7000875" y="2671763"/>
          <p14:tracePt t="101196" x="7029450" y="2671763"/>
          <p14:tracePt t="101213" x="7043738" y="2671763"/>
          <p14:tracePt t="101229" x="7051675" y="2671763"/>
          <p14:tracePt t="101245" x="7058025" y="2671763"/>
          <p14:tracePt t="101327" x="7065963" y="2671763"/>
          <p14:tracePt t="101344" x="7072313" y="2671763"/>
          <p14:tracePt t="101552" x="7080250" y="2671763"/>
          <p14:tracePt t="101553" x="7094538" y="2671763"/>
          <p14:tracePt t="101575" x="7100888" y="2671763"/>
          <p14:tracePt t="101591" x="7108825" y="2671763"/>
          <p14:tracePt t="101596" x="7115175" y="2671763"/>
          <p14:tracePt t="101612" x="7129463" y="2671763"/>
          <p14:tracePt t="101612" x="7158038" y="2671763"/>
          <p14:tracePt t="101629" x="7194550" y="2671763"/>
          <p14:tracePt t="101647" x="7265988" y="2671763"/>
          <p14:tracePt t="101662" x="7323138" y="2671763"/>
          <p14:tracePt t="101680" x="7366000" y="2679700"/>
          <p14:tracePt t="101696" x="7408863" y="2679700"/>
          <p14:tracePt t="101712" x="7466013" y="2700338"/>
          <p14:tracePt t="101728" x="7515225" y="2700338"/>
          <p14:tracePt t="101745" x="7543800" y="2700338"/>
          <p14:tracePt t="101761" x="7580313" y="2700338"/>
          <p14:tracePt t="101778" x="7608888" y="2700338"/>
          <p14:tracePt t="101795" x="7637463" y="2700338"/>
          <p14:tracePt t="101811" x="7686675" y="2700338"/>
          <p14:tracePt t="101829" x="7743825" y="2700338"/>
          <p14:tracePt t="101845" x="7786688" y="2700338"/>
          <p14:tracePt t="101862" x="7829550" y="2708275"/>
          <p14:tracePt t="101879" x="7894638" y="2708275"/>
          <p14:tracePt t="101912" x="7937500" y="2708275"/>
          <p14:tracePt t="101912" x="7966075" y="2708275"/>
          <p14:tracePt t="101928" x="8001000" y="2708275"/>
          <p14:tracePt t="101945" x="8015288" y="2708275"/>
          <p14:tracePt t="101961" x="8023225" y="2708275"/>
          <p14:tracePt t="102023" x="8037513" y="2708275"/>
          <p14:tracePt t="102031" x="8043863" y="2714625"/>
          <p14:tracePt t="102064" x="8051800" y="2714625"/>
          <p14:tracePt t="102071" x="8058150" y="2714625"/>
          <p14:tracePt t="102071" x="8080375" y="2722563"/>
          <p14:tracePt t="102088" x="8086725" y="2722563"/>
          <p14:tracePt t="102095" x="8094663" y="2722563"/>
          <p14:tracePt t="102103" x="8123238" y="2743200"/>
          <p14:tracePt t="102112" x="8137525" y="2751138"/>
          <p14:tracePt t="102128" x="8172450" y="2757488"/>
          <p14:tracePt t="102144" x="8215313" y="2765425"/>
          <p14:tracePt t="102161" x="8243888" y="2765425"/>
          <p14:tracePt t="102177" x="8266113" y="2779713"/>
          <p14:tracePt t="102195" x="8294688" y="2786063"/>
          <p14:tracePt t="102211" x="8308975" y="2786063"/>
          <p14:tracePt t="102228" x="8323263" y="2786063"/>
          <p14:tracePt t="102245" x="8329613" y="2786063"/>
          <p14:tracePt t="102261" x="8343900" y="2800350"/>
          <p14:tracePt t="102416" x="8351838" y="2808288"/>
          <p14:tracePt t="102423" x="8358188" y="2808288"/>
          <p14:tracePt t="102439" x="8380413" y="2814638"/>
          <p14:tracePt t="102447" x="8386763" y="2822575"/>
          <p14:tracePt t="102463" x="8394700" y="2828925"/>
          <p14:tracePt t="102479" x="8408988" y="2828925"/>
          <p14:tracePt t="102479" x="8415338" y="2836863"/>
          <p14:tracePt t="102495" x="8423275" y="2843213"/>
          <p14:tracePt t="102528" x="8429625" y="2851150"/>
          <p14:tracePt t="102568" x="8429625" y="2857500"/>
          <p14:tracePt t="102576" x="8429625" y="2871788"/>
          <p14:tracePt t="102594" x="8429625" y="2900363"/>
          <p14:tracePt t="102595" x="8429625" y="2908300"/>
          <p14:tracePt t="102611" x="8429625" y="2928938"/>
          <p14:tracePt t="102627" x="8415338" y="2943225"/>
          <p14:tracePt t="102644" x="8408988" y="2951163"/>
          <p14:tracePt t="102660" x="8380413" y="2957513"/>
          <p14:tracePt t="102677" x="8351838" y="2979738"/>
          <p14:tracePt t="102693" x="8308975" y="2986088"/>
          <p14:tracePt t="102693" x="8280400" y="2986088"/>
          <p14:tracePt t="102711" x="8272463" y="2994025"/>
          <p14:tracePt t="102727" x="8251825" y="2994025"/>
          <p14:tracePt t="102744" x="8243888" y="2994025"/>
          <p14:tracePt t="102761" x="8237538" y="2994025"/>
          <p14:tracePt t="102777" x="8215313" y="2994025"/>
          <p14:tracePt t="102794" x="8194675" y="3000375"/>
          <p14:tracePt t="102810" x="8158163" y="3000375"/>
          <p14:tracePt t="102828" x="8123238" y="3000375"/>
          <p14:tracePt t="102843" x="8108950" y="3022600"/>
          <p14:tracePt t="102861" x="8086725" y="3022600"/>
          <p14:tracePt t="102877" x="8072438" y="3028950"/>
          <p14:tracePt t="102894" x="8043863" y="3036888"/>
          <p14:tracePt t="102910" x="8015288" y="3036888"/>
          <p14:tracePt t="102927" x="7972425" y="3043238"/>
          <p14:tracePt t="102944" x="7929563" y="3057525"/>
          <p14:tracePt t="102961" x="7886700" y="3071813"/>
          <p14:tracePt t="102977" x="7843838" y="3079750"/>
          <p14:tracePt t="102993" x="7786688" y="3086100"/>
          <p14:tracePt t="103011" x="7715250" y="3122613"/>
          <p14:tracePt t="103027" x="7629525" y="3143250"/>
          <p14:tracePt t="103044" x="7566025" y="3157538"/>
          <p14:tracePt t="103060" x="7486650" y="3171825"/>
          <p14:tracePt t="103077" x="7443788" y="3171825"/>
          <p14:tracePt t="103095" x="7408863" y="3179763"/>
          <p14:tracePt t="103110" x="7366000" y="3179763"/>
          <p14:tracePt t="103110" x="7351713" y="3179763"/>
          <p14:tracePt t="103128" x="7294563" y="3179763"/>
          <p14:tracePt t="103143" x="7251700" y="3179763"/>
          <p14:tracePt t="103160" x="7208838" y="3179763"/>
          <p14:tracePt t="103176" x="7158038" y="3179763"/>
          <p14:tracePt t="103194" x="7129463" y="3179763"/>
          <p14:tracePt t="103210" x="7094538" y="3179763"/>
          <p14:tracePt t="103227" x="7065963" y="3179763"/>
          <p14:tracePt t="103243" x="7043738" y="3179763"/>
          <p14:tracePt t="103260" x="7000875" y="3179763"/>
          <p14:tracePt t="103277" x="6958013" y="3179763"/>
          <p14:tracePt t="103293" x="6886575" y="3179763"/>
          <p14:tracePt t="103310" x="6843713" y="3179763"/>
          <p14:tracePt t="103326" x="6800850" y="3179763"/>
          <p14:tracePt t="103326" x="6786563" y="3179763"/>
          <p14:tracePt t="103344" x="6743700" y="3179763"/>
          <p14:tracePt t="103359" x="6686550" y="3165475"/>
          <p14:tracePt t="103376" x="6623050" y="3165475"/>
          <p14:tracePt t="103393" x="6565900" y="3157538"/>
          <p14:tracePt t="103410" x="6523038" y="3151188"/>
          <p14:tracePt t="103426" x="6486525" y="3151188"/>
          <p14:tracePt t="103443" x="6465888" y="3143250"/>
          <p14:tracePt t="103460" x="6451600" y="3143250"/>
          <p14:tracePt t="103476" x="6415088" y="3122613"/>
          <p14:tracePt t="103493" x="6408738" y="3122613"/>
          <p14:tracePt t="103509" x="6400800" y="3122613"/>
          <p14:tracePt t="103543" x="6394450" y="3122613"/>
          <p14:tracePt t="103544" x="6357938" y="3122613"/>
          <p14:tracePt t="103559" x="6329363" y="3108325"/>
          <p14:tracePt t="103576" x="6315075" y="3100388"/>
          <p14:tracePt t="103594" x="6286500" y="3086100"/>
          <p14:tracePt t="103609" x="6280150" y="3086100"/>
          <p14:tracePt t="103647" x="6272213" y="3071813"/>
          <p14:tracePt t="103703" x="6265863" y="3065463"/>
          <p14:tracePt t="103736" x="6265863" y="3051175"/>
          <p14:tracePt t="103744" x="6265863" y="3043238"/>
          <p14:tracePt t="103749" x="6265863" y="3028950"/>
          <p14:tracePt t="103760" x="6265863" y="3014663"/>
          <p14:tracePt t="103775" x="6265863" y="3008313"/>
          <p14:tracePt t="103793" x="6272213" y="2994025"/>
          <p14:tracePt t="103831" x="6280150" y="2986088"/>
          <p14:tracePt t="103842" x="6294438" y="2965450"/>
          <p14:tracePt t="103847" x="6308725" y="2957513"/>
          <p14:tracePt t="103860" x="6337300" y="2928938"/>
          <p14:tracePt t="103876" x="6380163" y="2900363"/>
          <p14:tracePt t="103892" x="6443663" y="2871788"/>
          <p14:tracePt t="103909" x="6480175" y="2851150"/>
          <p14:tracePt t="103925" x="6515100" y="2822575"/>
          <p14:tracePt t="103942" x="6537325" y="2814638"/>
          <p14:tracePt t="103959" x="6572250" y="2808288"/>
          <p14:tracePt t="103976" x="6608763" y="2794000"/>
          <p14:tracePt t="103992" x="6657975" y="2779713"/>
          <p14:tracePt t="104009" x="6743700" y="2771775"/>
          <p14:tracePt t="104024" x="6880225" y="2765425"/>
          <p14:tracePt t="104042" x="7000875" y="2736850"/>
          <p14:tracePt t="104058" x="7115175" y="2714625"/>
          <p14:tracePt t="104075" x="7208838" y="2679700"/>
          <p14:tracePt t="104093" x="7272338" y="2679700"/>
          <p14:tracePt t="104108" x="7351713" y="2679700"/>
          <p14:tracePt t="104125" x="7366000" y="2679700"/>
          <p14:tracePt t="104141" x="7372350" y="2679700"/>
          <p14:tracePt t="104183" x="7400925" y="2679700"/>
          <p14:tracePt t="104191" x="7408863" y="2693988"/>
          <p14:tracePt t="104194" x="7415213" y="2700338"/>
          <p14:tracePt t="104208" x="7437438" y="2708275"/>
          <p14:tracePt t="104224" x="7443788" y="2714625"/>
          <p14:tracePt t="104241" x="7451725" y="2722563"/>
          <p14:tracePt t="104258" x="7458075" y="2728913"/>
          <p14:tracePt t="104295" x="7466013" y="2736850"/>
          <p14:tracePt t="104304" x="7472363" y="2743200"/>
          <p14:tracePt t="104311" x="7486650" y="2757488"/>
          <p14:tracePt t="104324" x="7494588" y="2786063"/>
          <p14:tracePt t="104367" x="7494588" y="2794000"/>
          <p14:tracePt t="104375" x="7494588" y="2800350"/>
          <p14:tracePt t="104391" x="7494588" y="2808288"/>
          <p14:tracePt t="104431" x="7494588" y="2822575"/>
          <p14:tracePt t="104447" x="7494588" y="2828925"/>
          <p14:tracePt t="104480" x="7494588" y="2836863"/>
          <p14:tracePt t="104487" x="7494588" y="2843213"/>
          <p14:tracePt t="104535" x="7494588" y="2857500"/>
          <p14:tracePt t="104640" x="7494588" y="2865438"/>
          <p14:tracePt t="106511" x="7494588" y="2871788"/>
          <p14:tracePt t="106519" x="7494588" y="2886075"/>
          <p14:tracePt t="106527" x="7480300" y="2900363"/>
          <p14:tracePt t="106538" x="7472363" y="2908300"/>
          <p14:tracePt t="106554" x="7466013" y="2914650"/>
          <p14:tracePt t="106572" x="7443788" y="2943225"/>
          <p14:tracePt t="106587" x="7429500" y="2957513"/>
          <p14:tracePt t="106604" x="7423150" y="2965450"/>
          <p14:tracePt t="106621" x="7408863" y="2979738"/>
          <p14:tracePt t="106638" x="7400925" y="2986088"/>
          <p14:tracePt t="106655" x="7386638" y="3008313"/>
          <p14:tracePt t="106671" x="7358063" y="3036888"/>
          <p14:tracePt t="106688" x="7351713" y="3043238"/>
          <p14:tracePt t="106735" x="7329488" y="3051175"/>
          <p14:tracePt t="106743" x="7308850" y="3071813"/>
          <p14:tracePt t="106775" x="7300913" y="3079750"/>
          <p14:tracePt t="106783" x="7294563" y="3079750"/>
          <p14:tracePt t="106791" x="7280275" y="3086100"/>
          <p14:tracePt t="106804" x="7272338" y="3086100"/>
          <p14:tracePt t="106821" x="7258050" y="3100388"/>
          <p14:tracePt t="106838" x="7243763" y="3100388"/>
          <p14:tracePt t="106854" x="7200900" y="3108325"/>
          <p14:tracePt t="106871" x="7180263" y="3114675"/>
          <p14:tracePt t="106887" x="7165975" y="3114675"/>
          <p14:tracePt t="106905" x="7123113" y="3114675"/>
          <p14:tracePt t="106921" x="7094538" y="3114675"/>
          <p14:tracePt t="106938" x="7051675" y="3114675"/>
          <p14:tracePt t="106954" x="7015163" y="3114675"/>
          <p14:tracePt t="106971" x="7000875" y="3114675"/>
          <p14:tracePt t="106988" x="6994525" y="3114675"/>
          <p14:tracePt t="107023" x="6980238" y="3114675"/>
          <p14:tracePt t="107039" x="6972300" y="3114675"/>
          <p14:tracePt t="107052" x="6965950" y="3114675"/>
          <p14:tracePt t="107056" x="6958013" y="3114675"/>
          <p14:tracePt t="107071" x="6929438" y="3114675"/>
          <p14:tracePt t="107087" x="6923088" y="3114675"/>
          <p14:tracePt t="107143" x="6915150" y="3114675"/>
          <p14:tracePt t="107151" x="6900863" y="3114675"/>
          <p14:tracePt t="107191" x="6894513" y="3114675"/>
          <p14:tracePt t="107223" x="6886575" y="3114675"/>
          <p14:tracePt t="107231" x="6880225" y="3114675"/>
          <p14:tracePt t="107247" x="6865938" y="3114675"/>
          <p14:tracePt t="107263" x="6851650" y="3114675"/>
          <p14:tracePt t="107295" x="6843713" y="3108325"/>
          <p14:tracePt t="107431" x="6843713" y="3094038"/>
          <p14:tracePt t="107623" x="6823075" y="3079750"/>
          <p14:tracePt t="107631" x="6808788" y="3079750"/>
          <p14:tracePt t="107640" x="6800850" y="3079750"/>
          <p14:tracePt t="107646" x="6786563" y="3079750"/>
          <p14:tracePt t="107653" x="6772275" y="3079750"/>
          <p14:tracePt t="107669" x="6757988" y="3079750"/>
          <p14:tracePt t="107686" x="6729413" y="3065463"/>
          <p14:tracePt t="107703" x="6723063" y="3057525"/>
          <p14:tracePt t="107759" x="6708775" y="3057525"/>
          <p14:tracePt t="107775" x="6686550" y="3057525"/>
          <p14:tracePt t="107783" x="6680200" y="3051175"/>
          <p14:tracePt t="107795" x="6665913" y="3051175"/>
          <p14:tracePt t="107803" x="6651625" y="3051175"/>
          <p14:tracePt t="107820" x="6623050" y="3051175"/>
          <p14:tracePt t="107837" x="6565900" y="3022600"/>
          <p14:tracePt t="107852" x="6529388" y="3014663"/>
          <p14:tracePt t="107870" x="6480175" y="3008313"/>
          <p14:tracePt t="107886" x="6451600" y="2994025"/>
          <p14:tracePt t="107904" x="6437313" y="2979738"/>
          <p14:tracePt t="107951" x="6429375" y="2971800"/>
          <p14:tracePt t="107959" x="6400800" y="2971800"/>
          <p14:tracePt t="107967" x="6394450" y="2965450"/>
          <p14:tracePt t="107980" x="6386513" y="2957513"/>
          <p14:tracePt t="108003" x="6365875" y="2957513"/>
          <p14:tracePt t="108003" x="6351588" y="2943225"/>
          <p14:tracePt t="108019" x="6323013" y="2936875"/>
          <p14:tracePt t="108036" x="6308725" y="2928938"/>
          <p14:tracePt t="108080" x="6294438" y="2928938"/>
          <p14:tracePt t="108088" x="6286500" y="2928938"/>
          <p14:tracePt t="108088" x="6280150" y="2922588"/>
          <p14:tracePt t="108103" x="6272213" y="2922588"/>
          <p14:tracePt t="108119" x="6251575" y="2900363"/>
          <p14:tracePt t="108137" x="6243638" y="2894013"/>
          <p14:tracePt t="108152" x="6237288" y="2894013"/>
          <p14:tracePt t="108169" x="6215063" y="2886075"/>
          <p14:tracePt t="108186" x="6200775" y="2879725"/>
          <p14:tracePt t="108203" x="6194425" y="2879725"/>
          <p14:tracePt t="108219" x="6186488" y="2871788"/>
          <p14:tracePt t="108236" x="6172200" y="2865438"/>
          <p14:tracePt t="108253" x="6165850" y="2857500"/>
          <p14:tracePt t="108269" x="6143625" y="2851150"/>
          <p14:tracePt t="108286" x="6129338" y="2843213"/>
          <p14:tracePt t="108302" x="6115050" y="2828925"/>
          <p14:tracePt t="108343" x="6108700" y="2814638"/>
          <p14:tracePt t="108351" x="6100763" y="2808288"/>
          <p14:tracePt t="108353" x="6094413" y="2800350"/>
          <p14:tracePt t="108391" x="6080125" y="2786063"/>
          <p14:tracePt t="108391" x="6080125" y="2779713"/>
          <p14:tracePt t="108402" x="6072188" y="2765425"/>
          <p14:tracePt t="108418" x="6072188" y="2757488"/>
          <p14:tracePt t="108436" x="6057900" y="2736850"/>
          <p14:tracePt t="108453" x="6057900" y="2708275"/>
          <p14:tracePt t="108470" x="6057900" y="2693988"/>
          <p14:tracePt t="108485" x="6057900" y="2671763"/>
          <p14:tracePt t="108502" x="6057900" y="2665413"/>
          <p14:tracePt t="108519" x="6057900" y="2628900"/>
          <p14:tracePt t="108536" x="6057900" y="2622550"/>
          <p14:tracePt t="108552" x="6057900" y="2600325"/>
          <p14:tracePt t="108568" x="6057900" y="2579688"/>
          <p14:tracePt t="108585" x="6057900" y="2543175"/>
          <p14:tracePt t="108602" x="6072188" y="2514600"/>
          <p14:tracePt t="108619" x="6086475" y="2500313"/>
          <p14:tracePt t="108634" x="6115050" y="2486025"/>
          <p14:tracePt t="108653" x="6137275" y="2465388"/>
          <p14:tracePt t="108668" x="6180138" y="2457450"/>
          <p14:tracePt t="108685" x="6223000" y="2451100"/>
          <p14:tracePt t="108702" x="6265863" y="2451100"/>
          <p14:tracePt t="108718" x="6337300" y="2428875"/>
          <p14:tracePt t="108736" x="6386513" y="2428875"/>
          <p14:tracePt t="108751" x="6437313" y="2422525"/>
          <p14:tracePt t="108769" x="6494463" y="2408238"/>
          <p14:tracePt t="108785" x="6537325" y="2408238"/>
          <p14:tracePt t="108803" x="6572250" y="2408238"/>
          <p14:tracePt t="108818" x="6629400" y="2400300"/>
          <p14:tracePt t="108836" x="6657975" y="2400300"/>
          <p14:tracePt t="108852" x="6680200" y="2400300"/>
          <p14:tracePt t="108868" x="6723063" y="2386013"/>
          <p14:tracePt t="108884" x="6765925" y="2379663"/>
          <p14:tracePt t="108901" x="6829425" y="2379663"/>
          <p14:tracePt t="108918" x="6900863" y="2365375"/>
          <p14:tracePt t="108935" x="6958013" y="2357438"/>
          <p14:tracePt t="108952" x="7008813" y="2357438"/>
          <p14:tracePt t="108968" x="7065963" y="2357438"/>
          <p14:tracePt t="108985" x="7108825" y="2357438"/>
          <p14:tracePt t="109001" x="7165975" y="2357438"/>
          <p14:tracePt t="109018" x="7223125" y="2357438"/>
          <p14:tracePt t="109035" x="7265988" y="2357438"/>
          <p14:tracePt t="109051" x="7343775" y="2357438"/>
          <p14:tracePt t="109068" x="7394575" y="2357438"/>
          <p14:tracePt t="109084" x="7500938" y="2357438"/>
          <p14:tracePt t="109101" x="7580313" y="2357438"/>
          <p14:tracePt t="109117" x="7637463" y="2357438"/>
          <p14:tracePt t="109117" x="7651750" y="2357438"/>
          <p14:tracePt t="109135" x="7715250" y="2357438"/>
          <p14:tracePt t="109151" x="7737475" y="2357438"/>
          <p14:tracePt t="109168" x="7772400" y="2357438"/>
          <p14:tracePt t="109185" x="7815263" y="2357438"/>
          <p14:tracePt t="109201" x="7872413" y="2357438"/>
          <p14:tracePt t="109218" x="7943850" y="2357438"/>
          <p14:tracePt t="109234" x="8037513" y="2357438"/>
          <p14:tracePt t="109251" x="8143875" y="2357438"/>
          <p14:tracePt t="109267" x="8223250" y="2357438"/>
          <p14:tracePt t="109284" x="8286750" y="2357438"/>
          <p14:tracePt t="109300" x="8308975" y="2357438"/>
          <p14:tracePt t="109317" x="8351838" y="2357438"/>
          <p14:tracePt t="109334" x="8386763" y="2357438"/>
          <p14:tracePt t="109350" x="8458200" y="2357438"/>
          <p14:tracePt t="109368" x="8486775" y="2357438"/>
          <p14:tracePt t="109384" x="8515350" y="2357438"/>
          <p14:tracePt t="109401" x="8551863" y="2371725"/>
          <p14:tracePt t="109418" x="8586788" y="2379663"/>
          <p14:tracePt t="109434" x="8629650" y="2400300"/>
          <p14:tracePt t="109451" x="8680450" y="2428875"/>
          <p14:tracePt t="109468" x="8723313" y="2436813"/>
          <p14:tracePt t="109484" x="8794750" y="2479675"/>
          <p14:tracePt t="109501" x="8829675" y="2486025"/>
          <p14:tracePt t="109517" x="8851900" y="2514600"/>
          <p14:tracePt t="109534" x="8858250" y="2522538"/>
          <p14:tracePt t="109550" x="8872538" y="2536825"/>
          <p14:tracePt t="109567" x="8901113" y="2557463"/>
          <p14:tracePt t="109585" x="8909050" y="2565400"/>
          <p14:tracePt t="109601" x="8923338" y="2600325"/>
          <p14:tracePt t="109617" x="8943975" y="2614613"/>
          <p14:tracePt t="109633" x="8951913" y="2628900"/>
          <p14:tracePt t="109650" x="8951913" y="2643188"/>
          <p14:tracePt t="109667" x="8958263" y="2679700"/>
          <p14:tracePt t="109683" x="8958263" y="2700338"/>
          <p14:tracePt t="109701" x="8958263" y="2722563"/>
          <p14:tracePt t="109716" x="8958263" y="2743200"/>
          <p14:tracePt t="109734" x="8958263" y="2757488"/>
          <p14:tracePt t="109750" x="8958263" y="2786063"/>
          <p14:tracePt t="109767" x="8943975" y="2800350"/>
          <p14:tracePt t="109783" x="8915400" y="2808288"/>
          <p14:tracePt t="109800" x="8894763" y="2822575"/>
          <p14:tracePt t="109817" x="8858250" y="2828925"/>
          <p14:tracePt t="109834" x="8815388" y="2843213"/>
          <p14:tracePt t="109850" x="8772525" y="2865438"/>
          <p14:tracePt t="109866" x="8751888" y="2871788"/>
          <p14:tracePt t="109884" x="8723313" y="2894013"/>
          <p14:tracePt t="109899" x="8686800" y="2908300"/>
          <p14:tracePt t="109917" x="8643938" y="2928938"/>
          <p14:tracePt t="109933" x="8615363" y="2928938"/>
          <p14:tracePt t="109950" x="8580438" y="2936875"/>
          <p14:tracePt t="109966" x="8529638" y="2951163"/>
          <p14:tracePt t="109983" x="8486775" y="2957513"/>
          <p14:tracePt t="110000" x="8429625" y="2957513"/>
          <p14:tracePt t="110016" x="8372475" y="2971800"/>
          <p14:tracePt t="110033" x="8294688" y="2979738"/>
          <p14:tracePt t="110049" x="8201025" y="3000375"/>
          <p14:tracePt t="110067" x="8143875" y="3014663"/>
          <p14:tracePt t="110084" x="8094663" y="3014663"/>
          <p14:tracePt t="110100" x="8015288" y="3014663"/>
          <p14:tracePt t="110116" x="7943850" y="3014663"/>
          <p14:tracePt t="110134" x="7872413" y="3014663"/>
          <p14:tracePt t="110150" x="7815263" y="3014663"/>
          <p14:tracePt t="110166" x="7729538" y="3028950"/>
          <p14:tracePt t="110183" x="7651750" y="3051175"/>
          <p14:tracePt t="110199" x="7580313" y="3065463"/>
          <p14:tracePt t="110216" x="7515225" y="3065463"/>
          <p14:tracePt t="110233" x="7437438" y="3071813"/>
          <p14:tracePt t="110250" x="7358063" y="3079750"/>
          <p14:tracePt t="110266" x="7265988" y="3100388"/>
          <p14:tracePt t="110283" x="7158038" y="3100388"/>
          <p14:tracePt t="110300" x="7086600" y="3100388"/>
          <p14:tracePt t="110316" x="7015163" y="3100388"/>
          <p14:tracePt t="110333" x="6943725" y="3100388"/>
          <p14:tracePt t="110349" x="6865938" y="3100388"/>
          <p14:tracePt t="110367" x="6772275" y="3100388"/>
          <p14:tracePt t="110383" x="6629400" y="3100388"/>
          <p14:tracePt t="110401" x="6537325" y="3100388"/>
          <p14:tracePt t="110416" x="6443663" y="3079750"/>
          <p14:tracePt t="110433" x="6365875" y="3057525"/>
          <p14:tracePt t="110449" x="6323013" y="3043238"/>
          <p14:tracePt t="110465" x="6308725" y="3036888"/>
          <p14:tracePt t="110527" x="6300788" y="3028950"/>
          <p14:tracePt t="110535" x="6272213" y="3008313"/>
          <p14:tracePt t="110542" x="6265863" y="3000375"/>
          <p14:tracePt t="110549" x="6257925" y="2965450"/>
          <p14:tracePt t="110565" x="6223000" y="2914650"/>
          <p14:tracePt t="110583" x="6223000" y="2886075"/>
          <p14:tracePt t="110599" x="6208713" y="2851150"/>
          <p14:tracePt t="110616" x="6208713" y="2836863"/>
          <p14:tracePt t="110632" x="6208713" y="2800350"/>
          <p14:tracePt t="110649" x="6208713" y="2786063"/>
          <p14:tracePt t="110665" x="6208713" y="2757488"/>
          <p14:tracePt t="110681" x="6223000" y="2722563"/>
          <p14:tracePt t="110699" x="6237288" y="2708275"/>
          <p14:tracePt t="110716" x="6280150" y="2700338"/>
          <p14:tracePt t="110733" x="6337300" y="2671763"/>
          <p14:tracePt t="110748" x="6415088" y="2665413"/>
          <p14:tracePt t="110766" x="6500813" y="2651125"/>
          <p14:tracePt t="110782" x="6615113" y="2622550"/>
          <p14:tracePt t="110799" x="6680200" y="2622550"/>
          <p14:tracePt t="110816" x="6743700" y="2622550"/>
          <p14:tracePt t="110832" x="6808788" y="2614613"/>
          <p14:tracePt t="110849" x="6865938" y="2614613"/>
          <p14:tracePt t="110865" x="6943725" y="2614613"/>
          <p14:tracePt t="110882" x="6994525" y="2614613"/>
          <p14:tracePt t="110899" x="7072313" y="2614613"/>
          <p14:tracePt t="110915" x="7151688" y="2614613"/>
          <p14:tracePt t="110931" x="7286625" y="2614613"/>
          <p14:tracePt t="110948" x="7408863" y="2614613"/>
          <p14:tracePt t="110965" x="7529513" y="2614613"/>
          <p14:tracePt t="110981" x="7658100" y="2614613"/>
          <p14:tracePt t="110981" x="7694613" y="2614613"/>
          <p14:tracePt t="110999" x="7737475" y="2614613"/>
          <p14:tracePt t="111016" x="7780338" y="2614613"/>
          <p14:tracePt t="111032" x="7815263" y="2614613"/>
          <p14:tracePt t="111048" x="7858125" y="2614613"/>
          <p14:tracePt t="111065" x="7915275" y="2614613"/>
          <p14:tracePt t="111082" x="8001000" y="2614613"/>
          <p14:tracePt t="111115" x="8123238" y="2614613"/>
          <p14:tracePt t="111115" x="8243888" y="2614613"/>
          <p14:tracePt t="111131" x="8351838" y="2614613"/>
          <p14:tracePt t="111149" x="8494713" y="2614613"/>
          <p14:tracePt t="111165" x="8572500" y="2614613"/>
          <p14:tracePt t="111182" x="8694738" y="2622550"/>
          <p14:tracePt t="111197" x="8843963" y="2643188"/>
          <p14:tracePt t="111216" x="8915400" y="2651125"/>
          <p14:tracePt t="111232" x="8966200" y="2657475"/>
          <p14:tracePt t="111248" x="9001125" y="2657475"/>
          <p14:tracePt t="111265" x="9029700" y="2679700"/>
          <p14:tracePt t="111281" x="9043988" y="2686050"/>
          <p14:tracePt t="111298" x="9058275" y="2693988"/>
          <p14:tracePt t="111314" x="9072563" y="2708275"/>
          <p14:tracePt t="111332" x="9101138" y="2728913"/>
          <p14:tracePt t="111347" x="9109075" y="2736850"/>
          <p14:tracePt t="111391" x="9109075" y="2751138"/>
          <p14:tracePt t="111396" x="9109075" y="2765425"/>
          <p14:tracePt t="111402" x="9109075" y="2771775"/>
          <p14:tracePt t="111415" x="9086850" y="2822575"/>
          <p14:tracePt t="111431" x="9080500" y="2851150"/>
          <p14:tracePt t="111448" x="9058275" y="2857500"/>
          <p14:tracePt t="111464" x="9037638" y="2879725"/>
          <p14:tracePt t="111481" x="9015413" y="2894013"/>
          <p14:tracePt t="111497" x="8986838" y="2908300"/>
          <p14:tracePt t="111514" x="8951913" y="2922588"/>
          <p14:tracePt t="111530" x="8923338" y="2922588"/>
          <p14:tracePt t="111548" x="8886825" y="2928938"/>
          <p14:tracePt t="111564" x="8837613" y="2936875"/>
          <p14:tracePt t="111581" x="8809038" y="2951163"/>
          <p14:tracePt t="111598" x="8786813" y="2951163"/>
          <p14:tracePt t="111614" x="8694738" y="2965450"/>
          <p14:tracePt t="111632" x="8637588" y="2965450"/>
          <p14:tracePt t="111648" x="8551863" y="2979738"/>
          <p14:tracePt t="111665" x="8458200" y="2979738"/>
          <p14:tracePt t="111681" x="8372475" y="2979738"/>
          <p14:tracePt t="111698" x="8301038" y="2979738"/>
          <p14:tracePt t="111714" x="8215313" y="2979738"/>
          <p14:tracePt t="111731" x="8123238" y="2979738"/>
          <p14:tracePt t="111748" x="8058150" y="2979738"/>
          <p14:tracePt t="111764" x="7980363" y="2979738"/>
          <p14:tracePt t="111781" x="7929563" y="2979738"/>
          <p14:tracePt t="111797" x="7894638" y="2979738"/>
          <p14:tracePt t="111814" x="7880350" y="2979738"/>
          <p14:tracePt t="111830" x="7858125" y="2979738"/>
          <p14:tracePt t="111848" x="7829550" y="2986088"/>
          <p14:tracePt t="111863" x="7800975" y="2986088"/>
          <p14:tracePt t="111881" x="7743825" y="2994025"/>
          <p14:tracePt t="111897" x="7672388" y="3014663"/>
          <p14:tracePt t="111913" x="7643813" y="3022600"/>
          <p14:tracePt t="111930" x="7623175" y="3022600"/>
          <p14:tracePt t="111946" x="7615238" y="3022600"/>
          <p14:tracePt t="111983" x="7608888" y="3022600"/>
          <p14:tracePt t="111989" x="7586663" y="3022600"/>
          <p14:tracePt t="111997" x="7566025" y="3028950"/>
          <p14:tracePt t="112013" x="7523163" y="3043238"/>
          <p14:tracePt t="112030" x="7429500" y="3071813"/>
          <p14:tracePt t="112046" x="7329488" y="3094038"/>
          <p14:tracePt t="112487" x="7315200" y="3094038"/>
          <p14:tracePt t="112495" x="7300913" y="3094038"/>
          <p14:tracePt t="112527" x="7294563" y="3094038"/>
          <p14:tracePt t="112535" x="7286625" y="3094038"/>
          <p14:tracePt t="112543" x="7280275" y="3100388"/>
          <p14:tracePt t="112687" x="7294563" y="3100388"/>
          <p14:tracePt t="113015" x="7286625" y="3094038"/>
          <p14:tracePt t="113047" x="7280275" y="3094038"/>
          <p14:tracePt t="113079" x="7265988" y="3094038"/>
          <p14:tracePt t="113095" x="7258050" y="3094038"/>
          <p14:tracePt t="113103" x="7251700" y="3094038"/>
          <p14:tracePt t="113112" x="7237413" y="3094038"/>
          <p14:tracePt t="113128" x="7223125" y="3079750"/>
          <p14:tracePt t="113167" x="7215188" y="3079750"/>
          <p14:tracePt t="113175" x="7208838" y="3071813"/>
          <p14:tracePt t="113208" x="7200900" y="3065463"/>
          <p14:tracePt t="113321" x="7186613" y="3065463"/>
          <p14:tracePt t="113655" x="7180263" y="3065463"/>
          <p14:tracePt t="113661" x="7172325" y="3057525"/>
          <p14:tracePt t="113767" x="7165975" y="3057525"/>
          <p14:tracePt t="113776" x="7151688" y="3057525"/>
          <p14:tracePt t="113783" x="7143750" y="3057525"/>
          <p14:tracePt t="113839" x="7137400" y="3057525"/>
          <p14:tracePt t="113839" x="7129463" y="3057525"/>
          <p14:tracePt t="113879" x="7108825" y="3057525"/>
          <p14:tracePt t="113928" x="7100888" y="3057525"/>
          <p14:tracePt t="114000" x="7094538" y="3051175"/>
          <p14:tracePt t="114031" x="7094538" y="3036888"/>
          <p14:tracePt t="114047" x="7094538" y="3028950"/>
          <p14:tracePt t="114351" x="7094538" y="3022600"/>
          <p14:tracePt t="114359" x="7100888" y="3014663"/>
          <p14:tracePt t="114367" x="7108825" y="3008313"/>
          <p14:tracePt t="114407" x="7129463" y="3008313"/>
          <p14:tracePt t="114415" x="7180263" y="2994025"/>
          <p14:tracePt t="114423" x="7194550" y="2994025"/>
          <p14:tracePt t="114431" x="7251700" y="2994025"/>
          <p14:tracePt t="114443" x="7329488" y="2986088"/>
          <p14:tracePt t="114460" x="7386638" y="2986088"/>
          <p14:tracePt t="114476" x="7451725" y="2986088"/>
          <p14:tracePt t="114494" x="7515225" y="2986088"/>
          <p14:tracePt t="114510" x="7637463" y="2986088"/>
          <p14:tracePt t="114528" x="7680325" y="2986088"/>
          <p14:tracePt t="114544" x="7715250" y="2986088"/>
          <p14:tracePt t="114560" x="7737475" y="2986088"/>
          <p14:tracePt t="114577" x="7758113" y="2986088"/>
          <p14:tracePt t="114594" x="7794625" y="2979738"/>
          <p14:tracePt t="114639" x="7808913" y="2971800"/>
          <p14:tracePt t="114655" x="7815263" y="2965450"/>
          <p14:tracePt t="114663" x="7823200" y="2957513"/>
          <p14:tracePt t="114679" x="7829550" y="2951163"/>
          <p14:tracePt t="114967" x="7837488" y="2936875"/>
          <p14:tracePt t="115047" x="7851775" y="2936875"/>
          <p14:tracePt t="115079" x="7858125" y="2928938"/>
          <p14:tracePt t="115119" x="7866063" y="2922588"/>
          <p14:tracePt t="115191" x="7872413" y="2922588"/>
          <p14:tracePt t="115207" x="7900988" y="2922588"/>
          <p14:tracePt t="115215" x="7908925" y="2922588"/>
          <p14:tracePt t="115221" x="7943850" y="2922588"/>
          <p14:tracePt t="115227" x="7994650" y="2922588"/>
          <p14:tracePt t="115242" x="8072438" y="2922588"/>
          <p14:tracePt t="115259" x="8129588" y="2922588"/>
          <p14:tracePt t="115275" x="8158163" y="2922588"/>
          <p14:tracePt t="115292" x="8172450" y="2922588"/>
          <p14:tracePt t="115308" x="8180388" y="2922588"/>
          <p14:tracePt t="115352" x="8201025" y="2922588"/>
          <p14:tracePt t="115359" x="8208963" y="2922588"/>
          <p14:tracePt t="115367" x="8223250" y="2922588"/>
          <p14:tracePt t="115376" x="8237538" y="2922588"/>
          <p14:tracePt t="115392" x="8251825" y="2922588"/>
          <p14:tracePt t="115409" x="8272463" y="2922588"/>
          <p14:tracePt t="115425" x="8280400" y="2922588"/>
          <p14:tracePt t="115441" x="8301038" y="2922588"/>
          <p14:tracePt t="115459" x="8323263" y="2922588"/>
          <p14:tracePt t="115475" x="8329613" y="2922588"/>
          <p14:tracePt t="115492" x="8351838" y="2928938"/>
          <p14:tracePt t="115508" x="8366125" y="2928938"/>
          <p14:tracePt t="115526" x="8386763" y="2936875"/>
          <p14:tracePt t="115541" x="8408988" y="2936875"/>
          <p14:tracePt t="115559" x="8437563" y="2943225"/>
          <p14:tracePt t="115575" x="8472488" y="2957513"/>
          <p14:tracePt t="115592" x="8494713" y="2965450"/>
          <p14:tracePt t="115609" x="8523288" y="2965450"/>
          <p14:tracePt t="115625" x="8529638" y="2965450"/>
          <p14:tracePt t="115641" x="8537575" y="2965450"/>
          <p14:tracePt t="115658" x="8551863" y="2965450"/>
          <p14:tracePt t="115695" x="8558213" y="2965450"/>
          <p14:tracePt t="115743" x="8566150" y="2965450"/>
          <p14:tracePt t="115792" x="8572500" y="2965450"/>
          <p14:tracePt t="116735" x="8580438" y="2965450"/>
          <p14:tracePt t="116745" x="8586788" y="2965450"/>
          <p14:tracePt t="116863" x="8594725" y="2965450"/>
          <p14:tracePt t="117143" x="8558213" y="2979738"/>
          <p14:tracePt t="117151" x="8551863" y="2979738"/>
          <p14:tracePt t="117159" x="8529638" y="2979738"/>
          <p14:tracePt t="117159" x="8509000" y="2979738"/>
          <p14:tracePt t="117173" x="8466138" y="2979738"/>
          <p14:tracePt t="117190" x="8408988" y="3008313"/>
          <p14:tracePt t="117206" x="8351838" y="3014663"/>
          <p14:tracePt t="117223" x="8294688" y="3022600"/>
          <p14:tracePt t="117240" x="8243888" y="3028950"/>
          <p14:tracePt t="117255" x="8215313" y="3028950"/>
          <p14:tracePt t="117274" x="8186738" y="3051175"/>
          <p14:tracePt t="117289" x="8158163" y="3051175"/>
          <p14:tracePt t="117306" x="8123238" y="3051175"/>
          <p14:tracePt t="117322" x="8080375" y="3057525"/>
          <p14:tracePt t="117340" x="8037513" y="3057525"/>
          <p14:tracePt t="117356" x="7986713" y="3057525"/>
          <p14:tracePt t="117372" x="7929563" y="3057525"/>
          <p14:tracePt t="117390" x="7851775" y="3057525"/>
          <p14:tracePt t="117405" x="7808913" y="3057525"/>
          <p14:tracePt t="117405" x="7794625" y="3057525"/>
          <p14:tracePt t="117424" x="7758113" y="3057525"/>
          <p14:tracePt t="117439" x="7708900" y="3057525"/>
          <p14:tracePt t="117456" x="7643813" y="3057525"/>
          <p14:tracePt t="117473" x="7572375" y="3057525"/>
          <p14:tracePt t="117490" x="7508875" y="3057525"/>
          <p14:tracePt t="117506" x="7443788" y="3057525"/>
          <p14:tracePt t="117522" x="7386638" y="3057525"/>
          <p14:tracePt t="117539" x="7343775" y="3065463"/>
          <p14:tracePt t="117555" x="7300913" y="3065463"/>
          <p14:tracePt t="117573" x="7258050" y="3065463"/>
          <p14:tracePt t="117589" x="7229475" y="3065463"/>
          <p14:tracePt t="117606" x="7223125" y="3065463"/>
          <p14:tracePt t="117621" x="7194550" y="3065463"/>
          <p14:tracePt t="117639" x="7172325" y="3065463"/>
          <p14:tracePt t="117656" x="7151688" y="3065463"/>
          <p14:tracePt t="117672" x="7115175" y="3065463"/>
          <p14:tracePt t="117688" x="7100888" y="3065463"/>
          <p14:tracePt t="117705" x="7094538" y="3065463"/>
          <p14:tracePt t="117775" x="7080250" y="3065463"/>
          <p14:tracePt t="117847" x="7072313" y="3065463"/>
          <p14:tracePt t="118823" x="7065963" y="3065463"/>
          <p14:tracePt t="118903" x="7065963" y="3057525"/>
          <p14:tracePt t="118919" x="7072313" y="3051175"/>
          <p14:tracePt t="119119" x="7080250" y="3051175"/>
          <p14:tracePt t="119175" x="7100888" y="3043238"/>
          <p14:tracePt t="119223" x="7115175" y="3036888"/>
          <p14:tracePt t="119264" x="7129463" y="3028950"/>
          <p14:tracePt t="120008" x="7129463" y="3022600"/>
          <p14:tracePt t="120223" x="7137400" y="3014663"/>
          <p14:tracePt t="120279" x="7143750" y="3008313"/>
          <p14:tracePt t="120336" x="7151688" y="3008313"/>
          <p14:tracePt t="120480" x="7158038" y="3008313"/>
          <p14:tracePt t="120559" x="7180263" y="3000375"/>
          <p14:tracePt t="120807" x="7186613" y="3000375"/>
          <p14:tracePt t="120839" x="7194550" y="2994025"/>
          <p14:tracePt t="120895" x="7200900" y="2986088"/>
          <p14:tracePt t="121311" x="7208838" y="2986088"/>
          <p14:tracePt t="121351" x="7215188" y="2986088"/>
          <p14:tracePt t="121431" x="7229475" y="2979738"/>
          <p14:tracePt t="121472" x="7237413" y="2979738"/>
          <p14:tracePt t="121487" x="7251700" y="2979738"/>
          <p14:tracePt t="121499" x="7258050" y="2979738"/>
          <p14:tracePt t="121500" x="7272338" y="2986088"/>
          <p14:tracePt t="121516" x="7323138" y="3022600"/>
          <p14:tracePt t="121533" x="7351713" y="3028950"/>
          <p14:tracePt t="121550" x="7380288" y="3036888"/>
          <p14:tracePt t="121566" x="7408863" y="3051175"/>
          <p14:tracePt t="121584" x="7415213" y="3057525"/>
          <p14:tracePt t="121600" x="7423150" y="3065463"/>
          <p14:tracePt t="121616" x="7451725" y="3071813"/>
          <p14:tracePt t="121633" x="7472363" y="3094038"/>
          <p14:tracePt t="121650" x="7500938" y="3108325"/>
          <p14:tracePt t="121666" x="7523163" y="3114675"/>
          <p14:tracePt t="121683" x="7529513" y="3114675"/>
          <p14:tracePt t="121700" x="7543800" y="3122613"/>
          <p14:tracePt t="121716" x="7551738" y="3122613"/>
          <p14:tracePt t="121733" x="7572375" y="3136900"/>
          <p14:tracePt t="121749" x="7608888" y="3143250"/>
          <p14:tracePt t="121749" x="7615238" y="3143250"/>
          <p14:tracePt t="121767" x="7629525" y="3143250"/>
          <p14:tracePt t="121783" x="7651750" y="3143250"/>
          <p14:tracePt t="122063" x="7666038" y="3143250"/>
          <p14:tracePt t="122071" x="7694613" y="3143250"/>
          <p14:tracePt t="122079" x="7723188" y="3143250"/>
          <p14:tracePt t="122099" x="7808913" y="3143250"/>
          <p14:tracePt t="122100" x="7929563" y="3128963"/>
          <p14:tracePt t="122116" x="8151813" y="3128963"/>
          <p14:tracePt t="122132" x="8423275" y="3128963"/>
          <p14:tracePt t="122150" x="8672513" y="3179763"/>
          <p14:tracePt t="122165" x="8815388" y="3208338"/>
          <p14:tracePt t="122183" x="8858250" y="3208338"/>
          <p14:tracePt t="122240" x="8866188" y="3208338"/>
          <p14:tracePt t="122247" x="8886825" y="3208338"/>
          <p14:tracePt t="122255" x="8901113" y="3208338"/>
          <p14:tracePt t="122263" x="8909050" y="3208338"/>
          <p14:tracePt t="122271" x="8915400" y="3208338"/>
          <p14:tracePt t="122281" x="8923338" y="3208338"/>
          <p14:tracePt t="122299" x="8937625" y="3208338"/>
          <p14:tracePt t="122316" x="8943975" y="3208338"/>
          <p14:tracePt t="122332" x="8951913" y="3208338"/>
          <p14:tracePt t="122543" x="8943975" y="3214688"/>
          <p14:tracePt t="122591" x="8937625" y="3214688"/>
          <p14:tracePt t="122599" x="8923338" y="3214688"/>
          <p14:tracePt t="122616" x="8915400" y="3214688"/>
          <p14:tracePt t="122616" x="8901113" y="3214688"/>
          <p14:tracePt t="122631" x="8872538" y="3214688"/>
          <p14:tracePt t="122649" x="8843963" y="3214688"/>
          <p14:tracePt t="122665" x="8829675" y="3214688"/>
          <p14:tracePt t="122681" x="8794750" y="3214688"/>
          <p14:tracePt t="122698" x="8780463" y="3214688"/>
          <p14:tracePt t="122715" x="8766175" y="3214688"/>
          <p14:tracePt t="122732" x="8751888" y="3214688"/>
          <p14:tracePt t="122748" x="8743950" y="3214688"/>
          <p14:tracePt t="122784" x="8729663" y="3214688"/>
          <p14:tracePt t="122784" x="8709025" y="3214688"/>
          <p14:tracePt t="122784" x="8701088" y="3214688"/>
          <p14:tracePt t="122831" x="8686800" y="3214688"/>
          <p14:tracePt t="122863" x="8680450" y="3214688"/>
          <p14:tracePt t="122879" x="8672513" y="3214688"/>
          <p14:tracePt t="122887" x="8666163" y="3214688"/>
          <p14:tracePt t="122943" x="8643938" y="3208338"/>
          <p14:tracePt t="122999" x="8629650" y="3200400"/>
          <p14:tracePt t="123127" x="8637588" y="3194050"/>
          <p14:tracePt t="123167" x="8643938" y="3179763"/>
          <p14:tracePt t="123183" x="8651875" y="3171825"/>
          <p14:tracePt t="123232" x="8658225" y="3165475"/>
          <p14:tracePt t="123327" x="8658225" y="3157538"/>
          <p14:tracePt t="123359" x="8658225" y="3143250"/>
          <p14:tracePt t="123366" x="8658225" y="3136900"/>
          <p14:tracePt t="123375" x="8651875" y="3136900"/>
          <p14:tracePt t="123391" x="8643938" y="3136900"/>
          <p14:tracePt t="123448" x="8629650" y="3136900"/>
          <p14:tracePt t="123487" x="8623300" y="3136900"/>
          <p14:tracePt t="123495" x="8609013" y="3136900"/>
          <p14:tracePt t="123511" x="8601075" y="3136900"/>
          <p14:tracePt t="123544" x="8594725" y="3136900"/>
          <p14:tracePt t="123551" x="8586788" y="3136900"/>
          <p14:tracePt t="123567" x="8566150" y="3128963"/>
          <p14:tracePt t="123608" x="8558213" y="3128963"/>
          <p14:tracePt t="123616" x="8551863" y="3128963"/>
          <p14:tracePt t="123647" x="8529638" y="3128963"/>
          <p14:tracePt t="123695" x="8523288" y="3128963"/>
          <p14:tracePt t="123760" x="8515350" y="3128963"/>
          <p14:tracePt t="123800" x="8501063" y="3128963"/>
          <p14:tracePt t="123872" x="8494713" y="3128963"/>
          <p14:tracePt t="124983" x="8486775" y="3128963"/>
          <p14:tracePt t="124991" x="8480425" y="3128963"/>
          <p14:tracePt t="124998" x="8429625" y="3128963"/>
          <p14:tracePt t="125012" x="8351838" y="3128963"/>
          <p14:tracePt t="125029" x="8294688" y="3128963"/>
          <p14:tracePt t="125045" x="8266113" y="3128963"/>
          <p14:tracePt t="125061" x="8251825" y="3128963"/>
          <p14:tracePt t="125078" x="8215313" y="3128963"/>
          <p14:tracePt t="125078" x="8208963" y="3128963"/>
          <p14:tracePt t="125096" x="8180388" y="3128963"/>
          <p14:tracePt t="125112" x="8143875" y="3128963"/>
          <p14:tracePt t="125127" x="8101013" y="3128963"/>
          <p14:tracePt t="125145" x="8058150" y="3128963"/>
          <p14:tracePt t="125161" x="8015288" y="3128963"/>
          <p14:tracePt t="125178" x="7972425" y="3128963"/>
          <p14:tracePt t="125195" x="7923213" y="3128963"/>
          <p14:tracePt t="125212" x="7872413" y="3128963"/>
          <p14:tracePt t="125228" x="7829550" y="3128963"/>
          <p14:tracePt t="125245" x="7772400" y="3128963"/>
          <p14:tracePt t="125262" x="7729538" y="3128963"/>
          <p14:tracePt t="125278" x="7672388" y="3136900"/>
          <p14:tracePt t="125278" x="7658100" y="3136900"/>
          <p14:tracePt t="125295" x="7608888" y="3151188"/>
          <p14:tracePt t="125311" x="7558088" y="3151188"/>
          <p14:tracePt t="125328" x="7523163" y="3151188"/>
          <p14:tracePt t="125344" x="7480300" y="3151188"/>
          <p14:tracePt t="125362" x="7472363" y="3151188"/>
          <p14:tracePt t="125377" x="7466013" y="3151188"/>
          <p14:tracePt t="125495" x="7451725" y="3151188"/>
          <p14:tracePt t="125503" x="7443788" y="3151188"/>
          <p14:tracePt t="125519" x="7437438" y="3151188"/>
          <p14:tracePt t="125531" x="7429500" y="3151188"/>
          <p14:tracePt t="125535" x="7415213" y="3151188"/>
          <p14:tracePt t="125567" x="7408863" y="3151188"/>
          <p14:tracePt t="125577" x="7400925" y="3151188"/>
          <p14:tracePt t="125593" x="7394575" y="3151188"/>
          <p14:tracePt t="125594" x="7358063" y="3151188"/>
          <p14:tracePt t="125611" x="7329488" y="3151188"/>
          <p14:tracePt t="125628" x="7294563" y="3151188"/>
          <p14:tracePt t="125644" x="7280275" y="3151188"/>
          <p14:tracePt t="125661" x="7272338" y="3151188"/>
          <p14:tracePt t="125677" x="7251700" y="3151188"/>
          <p14:tracePt t="125693" x="7200900" y="3136900"/>
          <p14:tracePt t="125711" x="7172325" y="3136900"/>
          <p14:tracePt t="125727" x="7158038" y="3136900"/>
          <p14:tracePt t="125744" x="7137400" y="3136900"/>
          <p14:tracePt t="125760" x="7129463" y="3136900"/>
          <p14:tracePt t="125777" x="7115175" y="3136900"/>
          <p14:tracePt t="125794" x="7094538" y="3136900"/>
          <p14:tracePt t="125810" x="7086600" y="3136900"/>
          <p14:tracePt t="125856" x="7080250" y="3136900"/>
          <p14:tracePt t="125863" x="7072313" y="3136900"/>
          <p14:tracePt t="125918" x="7058025" y="3136900"/>
          <p14:tracePt t="126023" x="7058025" y="3128963"/>
          <p14:tracePt t="126063" x="7072313" y="3128963"/>
          <p14:tracePt t="126071" x="7080250" y="3122613"/>
          <p14:tracePt t="126119" x="7086600" y="3122613"/>
          <p14:tracePt t="126135" x="7094538" y="3114675"/>
          <p14:tracePt t="126183" x="7115175" y="3114675"/>
          <p14:tracePt t="126215" x="7129463" y="3108325"/>
          <p14:tracePt t="126231" x="7137400" y="3100388"/>
          <p14:tracePt t="126287" x="7151688" y="3094038"/>
          <p14:tracePt t="126303" x="7158038" y="3094038"/>
          <p14:tracePt t="126311" x="7165975" y="3094038"/>
          <p14:tracePt t="126319" x="7172325" y="3094038"/>
          <p14:tracePt t="126319" x="7200900" y="3094038"/>
          <p14:tracePt t="126327" x="7215188" y="3094038"/>
          <p14:tracePt t="126343" x="7229475" y="3094038"/>
          <p14:tracePt t="126360" x="7243763" y="3094038"/>
          <p14:tracePt t="126377" x="7272338" y="3094038"/>
          <p14:tracePt t="126393" x="7294563" y="3086100"/>
          <p14:tracePt t="126411" x="7329488" y="3086100"/>
          <p14:tracePt t="126426" x="7351713" y="3079750"/>
          <p14:tracePt t="126444" x="7366000" y="3079750"/>
          <p14:tracePt t="126460" x="7386638" y="3079750"/>
          <p14:tracePt t="126476" x="7429500" y="3079750"/>
          <p14:tracePt t="126493" x="7486650" y="3079750"/>
          <p14:tracePt t="126510" x="7529513" y="3079750"/>
          <p14:tracePt t="126526" x="7558088" y="3079750"/>
          <p14:tracePt t="126544" x="7580313" y="3079750"/>
          <p14:tracePt t="126559" x="7615238" y="3079750"/>
          <p14:tracePt t="126576" x="7651750" y="3079750"/>
          <p14:tracePt t="126593" x="7694613" y="3079750"/>
          <p14:tracePt t="126609" x="7708900" y="3079750"/>
          <p14:tracePt t="126626" x="7729538" y="3079750"/>
          <p14:tracePt t="126642" x="7766050" y="3079750"/>
          <p14:tracePt t="126660" x="7786688" y="3079750"/>
          <p14:tracePt t="126675" x="7829550" y="3079750"/>
          <p14:tracePt t="126692" x="7872413" y="3079750"/>
          <p14:tracePt t="126710" x="7915275" y="3079750"/>
          <p14:tracePt t="126725" x="7980363" y="3079750"/>
          <p14:tracePt t="126743" x="8001000" y="3079750"/>
          <p14:tracePt t="126759" x="8066088" y="3079750"/>
          <p14:tracePt t="126776" x="8086725" y="3079750"/>
          <p14:tracePt t="126792" x="8115300" y="3079750"/>
          <p14:tracePt t="126809" x="8123238" y="3079750"/>
          <p14:tracePt t="126825" x="8151813" y="3079750"/>
          <p14:tracePt t="126842" x="8158163" y="3079750"/>
          <p14:tracePt t="126859" x="8166100" y="3079750"/>
          <p14:tracePt t="126935" x="8172450" y="3086100"/>
          <p14:tracePt t="126967" x="8172450" y="3094038"/>
          <p14:tracePt t="126999" x="8172450" y="3108325"/>
          <p14:tracePt t="127007" x="8151813" y="3114675"/>
          <p14:tracePt t="127015" x="8137525" y="3136900"/>
          <p14:tracePt t="127031" x="8101013" y="3143250"/>
          <p14:tracePt t="127042" x="8080375" y="3143250"/>
          <p14:tracePt t="127058" x="8072438" y="3143250"/>
          <p14:tracePt t="127075" x="8066088" y="3151188"/>
          <p14:tracePt t="127092" x="8058150" y="3151188"/>
          <p14:tracePt t="127109" x="8043863" y="3151188"/>
          <p14:tracePt t="127124" x="8029575" y="3157538"/>
          <p14:tracePt t="127327" x="8037513" y="3157538"/>
          <p14:tracePt t="127335" x="8072438" y="3157538"/>
          <p14:tracePt t="127343" x="8086725" y="3157538"/>
          <p14:tracePt t="127351" x="8115300" y="3157538"/>
          <p14:tracePt t="127359" x="8123238" y="3157538"/>
          <p14:tracePt t="127374" x="8129588" y="3157538"/>
          <p14:tracePt t="127391" x="8151813" y="3157538"/>
          <p14:tracePt t="127409" x="8201025" y="3157538"/>
          <p14:tracePt t="127424" x="8251825" y="3157538"/>
          <p14:tracePt t="127442" x="8272463" y="3157538"/>
          <p14:tracePt t="127458" x="8280400" y="3157538"/>
          <p14:tracePt t="127591" x="8280400" y="3171825"/>
          <p14:tracePt t="127606" x="8272463" y="3179763"/>
          <p14:tracePt t="127615" x="8258175" y="3179763"/>
          <p14:tracePt t="127623" x="8251825" y="3179763"/>
          <p14:tracePt t="127626" x="8208963" y="3194050"/>
          <p14:tracePt t="127679" x="8201025" y="3194050"/>
          <p14:tracePt t="127719" x="8194675" y="3194050"/>
          <p14:tracePt t="127727" x="8166100" y="3200400"/>
          <p14:tracePt t="127791" x="8158163" y="3200400"/>
          <p14:tracePt t="127799" x="8143875" y="3208338"/>
          <p14:tracePt t="127808" x="8137525" y="3214688"/>
          <p14:tracePt t="127811" x="8129588" y="3214688"/>
          <p14:tracePt t="127824" x="8123238" y="3214688"/>
          <p14:tracePt t="127841" x="8115300" y="3222625"/>
          <p14:tracePt t="127857" x="8101013" y="3222625"/>
          <p14:tracePt t="127874" x="8094663" y="3228975"/>
          <p14:tracePt t="127919" x="8086725" y="3228975"/>
          <p14:tracePt t="127983" x="8080375" y="3228975"/>
          <p14:tracePt t="127996" x="8066088" y="3228975"/>
          <p14:tracePt t="127998" x="8051800" y="3228975"/>
          <p14:tracePt t="128007" x="8023225" y="3228975"/>
          <p14:tracePt t="128024" x="8008938" y="3228975"/>
          <p14:tracePt t="128041" x="7986713" y="3228975"/>
          <p14:tracePt t="128056" x="7980363" y="3228975"/>
          <p14:tracePt t="128074" x="7966075" y="3228975"/>
          <p14:tracePt t="128091" x="7929563" y="3228975"/>
          <p14:tracePt t="128107" x="7894638" y="3228975"/>
          <p14:tracePt t="128123" x="7858125" y="3228975"/>
          <p14:tracePt t="128140" x="7823200" y="3228975"/>
          <p14:tracePt t="128157" x="7815263" y="3228975"/>
          <p14:tracePt t="128173" x="7800975" y="3228975"/>
          <p14:tracePt t="128191" x="7780338" y="3228975"/>
          <p14:tracePt t="128207" x="7766050" y="3228975"/>
          <p14:tracePt t="128224" x="7729538" y="3228975"/>
          <p14:tracePt t="128240" x="7708900" y="3228975"/>
          <p14:tracePt t="128257" x="7694613" y="3228975"/>
          <p14:tracePt t="128273" x="7672388" y="3228975"/>
          <p14:tracePt t="128291" x="7643813" y="3236913"/>
          <p14:tracePt t="128306" x="7608888" y="3251200"/>
          <p14:tracePt t="128324" x="7572375" y="3265488"/>
          <p14:tracePt t="128340" x="7543800" y="3265488"/>
          <p14:tracePt t="128357" x="7529513" y="3265488"/>
          <p14:tracePt t="128374" x="7494588" y="3271838"/>
          <p14:tracePt t="128390" x="7466013" y="3279775"/>
          <p14:tracePt t="128407" x="7451725" y="3286125"/>
          <p14:tracePt t="128423" x="7443788" y="3294063"/>
          <p14:tracePt t="128440" x="7429500" y="3294063"/>
          <p14:tracePt t="128457" x="7423150" y="3294063"/>
          <p14:tracePt t="128473" x="7394575" y="3308350"/>
          <p14:tracePt t="128490" x="7372350" y="3308350"/>
          <p14:tracePt t="128506" x="7337425" y="3314700"/>
          <p14:tracePt t="128524" x="7294563" y="3336925"/>
          <p14:tracePt t="128540" x="7286625" y="3343275"/>
          <p14:tracePt t="128557" x="7272338" y="3351213"/>
          <p14:tracePt t="128573" x="7258050" y="3351213"/>
          <p14:tracePt t="128590" x="7229475" y="3357563"/>
          <p14:tracePt t="128671" x="7223125" y="3357563"/>
          <p14:tracePt t="128679" x="7208838" y="3357563"/>
          <p14:tracePt t="128687" x="7194550" y="3357563"/>
          <p14:tracePt t="128719" x="7186613" y="3357563"/>
          <p14:tracePt t="128775" x="7180263" y="3357563"/>
          <p14:tracePt t="129031" x="7172325" y="3357563"/>
          <p14:tracePt t="129095" x="7143750" y="3365500"/>
          <p14:tracePt t="129719" x="7143750" y="3351213"/>
          <p14:tracePt t="129759" x="7143750" y="3343275"/>
          <p14:tracePt t="129823" x="7143750" y="3336925"/>
          <p14:tracePt t="129839" x="7143750" y="3328988"/>
          <p14:tracePt t="129967" x="7151688" y="3328988"/>
          <p14:tracePt t="129982" x="7172325" y="3328988"/>
          <p14:tracePt t="129991" x="7180263" y="3328988"/>
          <p14:tracePt t="130002" x="7186613" y="3322638"/>
          <p14:tracePt t="130223" x="7194550" y="3322638"/>
          <p14:tracePt t="130239" x="7194550" y="3328988"/>
          <p14:tracePt t="130246" x="7200900" y="3336925"/>
          <p14:tracePt t="130263" x="7200900" y="3343275"/>
          <p14:tracePt t="130279" x="7208838" y="3351213"/>
          <p14:tracePt t="130295" x="7215188" y="3357563"/>
          <p14:tracePt t="130327" x="7223125" y="3365500"/>
          <p14:tracePt t="130342" x="7229475" y="3386138"/>
          <p14:tracePt t="130367" x="7237413" y="3400425"/>
          <p14:tracePt t="130384" x="7237413" y="3408363"/>
          <p14:tracePt t="130415" x="7243763" y="3414713"/>
          <p14:tracePt t="130423" x="7251700" y="3422650"/>
          <p14:tracePt t="130519" x="7251700" y="3429000"/>
          <p14:tracePt t="130522" x="7251700" y="3443288"/>
          <p14:tracePt t="130539" x="7251700" y="3451225"/>
          <p14:tracePt t="130559" x="7258050" y="3457575"/>
          <p14:tracePt t="130568" x="7258050" y="3465513"/>
          <p14:tracePt t="130587" x="7258050" y="3479800"/>
          <p14:tracePt t="130604" x="7258050" y="3494088"/>
          <p14:tracePt t="130619" x="7265988" y="3500438"/>
          <p14:tracePt t="130655" x="7265988" y="3508375"/>
          <p14:tracePt t="130687" x="7272338" y="3529013"/>
          <p14:tracePt t="130719" x="7272338" y="3536950"/>
          <p14:tracePt t="130735" x="7272338" y="3543300"/>
          <p14:tracePt t="130743" x="7272338" y="3557588"/>
          <p14:tracePt t="130744" x="7272338" y="3565525"/>
          <p14:tracePt t="130752" x="7294563" y="3594100"/>
          <p14:tracePt t="130769" x="7294563" y="3614738"/>
          <p14:tracePt t="130787" x="7294563" y="3622675"/>
          <p14:tracePt t="130803" x="7294563" y="3643313"/>
          <p14:tracePt t="130847" x="7300913" y="3657600"/>
          <p14:tracePt t="130887" x="7300913" y="3679825"/>
          <p14:tracePt t="130892" x="7300913" y="3686175"/>
          <p14:tracePt t="130901" x="7300913" y="3708400"/>
          <p14:tracePt t="130919" x="7300913" y="3714750"/>
          <p14:tracePt t="131071" x="7300913" y="3722688"/>
          <p14:tracePt t="131103" x="7300913" y="3729038"/>
          <p14:tracePt t="131167" x="7300913" y="3736975"/>
          <p14:tracePt t="131263" x="7300913" y="3751263"/>
          <p14:tracePt t="131271" x="7300913" y="3757613"/>
          <p14:tracePt t="131287" x="7300913" y="3765550"/>
          <p14:tracePt t="131304" x="7300913" y="3771900"/>
          <p14:tracePt t="132179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Dependence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Dependencies are a property of programs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Pipeline organization determines if dependence is detected and if it causes a stall</a:t>
            </a:r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r>
              <a:rPr lang="en-US" sz="2800" dirty="0"/>
              <a:t>Data dependence conveys: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Possibility of a hazard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Order in which results must be calculated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Upper bound on exploitable instruction level parallelism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Dependencies that flow through memory locations are difficult to detect</a:t>
            </a: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265583" y="511587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3124"/>
    </mc:Choice>
    <mc:Fallback>
      <p:transition spd="slow" advTm="373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 Dependence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Two instructions use the same name but no flow of information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Not a true data dependence, but is a problem when reordering instructions</a:t>
            </a:r>
          </a:p>
          <a:p>
            <a:pPr lvl="1">
              <a:lnSpc>
                <a:spcPct val="90000"/>
              </a:lnSpc>
            </a:pPr>
            <a:r>
              <a:rPr lang="en-US" sz="2400" dirty="0" err="1">
                <a:solidFill>
                  <a:srgbClr val="FF0000"/>
                </a:solidFill>
              </a:rPr>
              <a:t>Antidependence</a:t>
            </a:r>
            <a:r>
              <a:rPr lang="en-US" sz="2400" dirty="0"/>
              <a:t>:  instruction j writes a register or memory location that instruction </a:t>
            </a:r>
            <a:r>
              <a:rPr lang="en-US" sz="2400" dirty="0" err="1"/>
              <a:t>i</a:t>
            </a:r>
            <a:r>
              <a:rPr lang="en-US" sz="2400" dirty="0"/>
              <a:t> reads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Initial ordering (</a:t>
            </a:r>
            <a:r>
              <a:rPr lang="en-US" sz="2000" dirty="0" err="1"/>
              <a:t>i</a:t>
            </a:r>
            <a:r>
              <a:rPr lang="en-US" sz="2000" dirty="0"/>
              <a:t> before j) must be preserved</a:t>
            </a:r>
          </a:p>
          <a:p>
            <a:pPr lvl="1">
              <a:lnSpc>
                <a:spcPct val="90000"/>
              </a:lnSpc>
            </a:pPr>
            <a:r>
              <a:rPr lang="en-US" sz="2400" dirty="0">
                <a:solidFill>
                  <a:srgbClr val="FF0000"/>
                </a:solidFill>
              </a:rPr>
              <a:t>Output dependence</a:t>
            </a:r>
            <a:r>
              <a:rPr lang="en-US" sz="2400" dirty="0"/>
              <a:t>:  instruction </a:t>
            </a:r>
            <a:r>
              <a:rPr lang="en-US" sz="2400" dirty="0" err="1"/>
              <a:t>i</a:t>
            </a:r>
            <a:r>
              <a:rPr lang="en-US" sz="2400" dirty="0"/>
              <a:t> and instruction j write the same register or memory location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Ordering must be preserved</a:t>
            </a:r>
          </a:p>
          <a:p>
            <a:pPr lvl="2"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800" dirty="0"/>
              <a:t>To resolve, use register renaming techniques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265583" y="511587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008"/>
    </mc:Choice>
    <mc:Fallback>
      <p:transition spd="slow" advTm="5420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Other Factors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Data Hazards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Read after write (RAW)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Write after write (WAW)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Write after read (WAR)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Control Dependence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Ordering of instruction </a:t>
            </a:r>
            <a:r>
              <a:rPr lang="en-US" sz="2400" dirty="0" err="1"/>
              <a:t>i</a:t>
            </a:r>
            <a:r>
              <a:rPr lang="en-US" sz="2400" dirty="0"/>
              <a:t> with respect to a branch instruction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Instruction control dependent on a branch cannot be moved before the branch so that its execution is no longer controlled by the branch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An instruction not control dependent on a branch cannot be moved after the branch so that its execution is controlled by the branch</a:t>
            </a: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265583" y="511587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089"/>
    </mc:Choice>
    <mc:Fallback>
      <p:transition spd="slow" advTm="260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0|94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4.4|117.3|3.4|56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5|228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7.1|140.9|198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6|50.4|44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9.2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1_cod4e">
  <a:themeElements>
    <a:clrScheme name="1_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1_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lnDef>
  </a:objectDefaults>
  <a:extraClrSchemeLst>
    <a:extraClrScheme>
      <a:clrScheme name="1_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27963</TotalTime>
  <Words>575</Words>
  <Application>Microsoft Office PowerPoint</Application>
  <PresentationFormat>On-screen Show (4:3)</PresentationFormat>
  <Paragraphs>159</Paragraphs>
  <Slides>10</Slides>
  <Notes>10</Notes>
  <HiddenSlides>0</HiddenSlides>
  <MMClips>10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1_cod4e</vt:lpstr>
      <vt:lpstr>Aspect</vt:lpstr>
      <vt:lpstr>Office Theme</vt:lpstr>
      <vt:lpstr>Advanced Computer Architecture  Fall 2020</vt:lpstr>
      <vt:lpstr>Copyright Notice</vt:lpstr>
      <vt:lpstr>PowerPoint Presentation</vt:lpstr>
      <vt:lpstr>Introduction</vt:lpstr>
      <vt:lpstr>Instruction-Level Parallelism</vt:lpstr>
      <vt:lpstr>Data Dependence</vt:lpstr>
      <vt:lpstr>Data Dependence</vt:lpstr>
      <vt:lpstr>Name Dependence</vt:lpstr>
      <vt:lpstr>Other Factors</vt:lpstr>
      <vt:lpstr>Examples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Ashenden</dc:creator>
  <cp:lastModifiedBy>Hamed</cp:lastModifiedBy>
  <cp:revision>361</cp:revision>
  <dcterms:created xsi:type="dcterms:W3CDTF">2008-07-27T22:34:41Z</dcterms:created>
  <dcterms:modified xsi:type="dcterms:W3CDTF">2020-11-13T10:25:12Z</dcterms:modified>
</cp:coreProperties>
</file>

<file path=docProps/thumbnail.jpeg>
</file>